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3"/>
  </p:notesMasterIdLst>
  <p:sldIdLst>
    <p:sldId id="258" r:id="rId2"/>
  </p:sldIdLst>
  <p:sldSz cx="9144000" cy="5143500" type="screen16x9"/>
  <p:notesSz cx="6858000" cy="9144000"/>
  <p:embeddedFontLst>
    <p:embeddedFont>
      <p:font typeface="Chewy" panose="020B0604020202020204" charset="0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Berlin Sans FB Demi" panose="020E0802020502020306" pitchFamily="34" charset="0"/>
      <p:bold r:id="rId9"/>
    </p:embeddedFont>
    <p:embeddedFont>
      <p:font typeface="Nunito" panose="020B0604020202020204" charset="0"/>
      <p:regular r:id="rId10"/>
      <p:bold r:id="rId11"/>
      <p:italic r:id="rId12"/>
      <p:boldItalic r:id="rId13"/>
    </p:embeddedFont>
    <p:embeddedFont>
      <p:font typeface="Goudy Stout" panose="0202090407030B020401" pitchFamily="18" charset="0"/>
      <p:regular r:id="rId14"/>
    </p:embeddedFont>
    <p:embeddedFont>
      <p:font typeface="Ink Free" panose="03080402000500000000" pitchFamily="66" charset="0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9FD61-2541-4ACD-BC9A-C8BBC4DC8165}">
  <a:tblStyle styleId="{00A9FD61-2541-4ACD-BC9A-C8BBC4DC816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8" name="Google Shape;7908;g99bc3d0d5b_0_3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9" name="Google Shape;7909;g99bc3d0d5b_0_3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3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3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3" name="Google Shape;3313;p13"/>
          <p:cNvSpPr txBox="1">
            <a:spLocks noGrp="1"/>
          </p:cNvSpPr>
          <p:nvPr>
            <p:ph type="title" hasCustomPrompt="1"/>
          </p:nvPr>
        </p:nvSpPr>
        <p:spPr>
          <a:xfrm>
            <a:off x="3365498" y="1989337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14" name="Google Shape;3314;p13"/>
          <p:cNvSpPr txBox="1">
            <a:spLocks noGrp="1"/>
          </p:cNvSpPr>
          <p:nvPr>
            <p:ph type="subTitle" idx="1"/>
          </p:nvPr>
        </p:nvSpPr>
        <p:spPr>
          <a:xfrm>
            <a:off x="1424294" y="1567550"/>
            <a:ext cx="19980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15" name="Google Shape;3315;p13"/>
          <p:cNvSpPr txBox="1">
            <a:spLocks noGrp="1"/>
          </p:cNvSpPr>
          <p:nvPr>
            <p:ph type="subTitle" idx="2"/>
          </p:nvPr>
        </p:nvSpPr>
        <p:spPr>
          <a:xfrm>
            <a:off x="1414416" y="1953142"/>
            <a:ext cx="1662000" cy="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16" name="Google Shape;3316;p13"/>
          <p:cNvSpPr txBox="1">
            <a:spLocks noGrp="1"/>
          </p:cNvSpPr>
          <p:nvPr>
            <p:ph type="title" idx="3" hasCustomPrompt="1"/>
          </p:nvPr>
        </p:nvSpPr>
        <p:spPr>
          <a:xfrm>
            <a:off x="651856" y="1989337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17" name="Google Shape;3317;p13"/>
          <p:cNvSpPr txBox="1">
            <a:spLocks noGrp="1"/>
          </p:cNvSpPr>
          <p:nvPr>
            <p:ph type="subTitle" idx="4"/>
          </p:nvPr>
        </p:nvSpPr>
        <p:spPr>
          <a:xfrm>
            <a:off x="4155034" y="1567550"/>
            <a:ext cx="19854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18" name="Google Shape;3318;p13"/>
          <p:cNvSpPr txBox="1">
            <a:spLocks noGrp="1"/>
          </p:cNvSpPr>
          <p:nvPr>
            <p:ph type="subTitle" idx="5"/>
          </p:nvPr>
        </p:nvSpPr>
        <p:spPr>
          <a:xfrm>
            <a:off x="4145160" y="1950863"/>
            <a:ext cx="1662000" cy="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19" name="Google Shape;3319;p13"/>
          <p:cNvSpPr txBox="1">
            <a:spLocks noGrp="1"/>
          </p:cNvSpPr>
          <p:nvPr>
            <p:ph type="subTitle" idx="6"/>
          </p:nvPr>
        </p:nvSpPr>
        <p:spPr>
          <a:xfrm>
            <a:off x="6880858" y="1567550"/>
            <a:ext cx="19728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20" name="Google Shape;3320;p13"/>
          <p:cNvSpPr txBox="1">
            <a:spLocks noGrp="1"/>
          </p:cNvSpPr>
          <p:nvPr>
            <p:ph type="subTitle" idx="7"/>
          </p:nvPr>
        </p:nvSpPr>
        <p:spPr>
          <a:xfrm>
            <a:off x="6870980" y="1955452"/>
            <a:ext cx="1662000" cy="7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21" name="Google Shape;3321;p13"/>
          <p:cNvSpPr txBox="1">
            <a:spLocks noGrp="1"/>
          </p:cNvSpPr>
          <p:nvPr>
            <p:ph type="title" idx="8" hasCustomPrompt="1"/>
          </p:nvPr>
        </p:nvSpPr>
        <p:spPr>
          <a:xfrm>
            <a:off x="6079089" y="1989337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22" name="Google Shape;3322;p13"/>
          <p:cNvSpPr txBox="1">
            <a:spLocks noGrp="1"/>
          </p:cNvSpPr>
          <p:nvPr>
            <p:ph type="subTitle" idx="9"/>
          </p:nvPr>
        </p:nvSpPr>
        <p:spPr>
          <a:xfrm>
            <a:off x="1424294" y="2989064"/>
            <a:ext cx="19980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23" name="Google Shape;3323;p13"/>
          <p:cNvSpPr txBox="1">
            <a:spLocks noGrp="1"/>
          </p:cNvSpPr>
          <p:nvPr>
            <p:ph type="subTitle" idx="13"/>
          </p:nvPr>
        </p:nvSpPr>
        <p:spPr>
          <a:xfrm>
            <a:off x="1414416" y="3382945"/>
            <a:ext cx="1662000" cy="7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24" name="Google Shape;3324;p13"/>
          <p:cNvSpPr txBox="1">
            <a:spLocks noGrp="1"/>
          </p:cNvSpPr>
          <p:nvPr>
            <p:ph type="title" idx="14" hasCustomPrompt="1"/>
          </p:nvPr>
        </p:nvSpPr>
        <p:spPr>
          <a:xfrm>
            <a:off x="642539" y="3394425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25" name="Google Shape;3325;p13"/>
          <p:cNvSpPr txBox="1">
            <a:spLocks noGrp="1"/>
          </p:cNvSpPr>
          <p:nvPr>
            <p:ph type="subTitle" idx="15"/>
          </p:nvPr>
        </p:nvSpPr>
        <p:spPr>
          <a:xfrm>
            <a:off x="4155034" y="2989064"/>
            <a:ext cx="19854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26" name="Google Shape;3326;p13"/>
          <p:cNvSpPr txBox="1">
            <a:spLocks noGrp="1"/>
          </p:cNvSpPr>
          <p:nvPr>
            <p:ph type="subTitle" idx="16"/>
          </p:nvPr>
        </p:nvSpPr>
        <p:spPr>
          <a:xfrm>
            <a:off x="4145160" y="3380682"/>
            <a:ext cx="1662000" cy="7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27" name="Google Shape;3327;p13"/>
          <p:cNvSpPr txBox="1">
            <a:spLocks noGrp="1"/>
          </p:cNvSpPr>
          <p:nvPr>
            <p:ph type="title" idx="17" hasCustomPrompt="1"/>
          </p:nvPr>
        </p:nvSpPr>
        <p:spPr>
          <a:xfrm>
            <a:off x="3365485" y="3394425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28" name="Google Shape;3328;p13"/>
          <p:cNvSpPr txBox="1">
            <a:spLocks noGrp="1"/>
          </p:cNvSpPr>
          <p:nvPr>
            <p:ph type="subTitle" idx="18"/>
          </p:nvPr>
        </p:nvSpPr>
        <p:spPr>
          <a:xfrm>
            <a:off x="6880858" y="2989064"/>
            <a:ext cx="1972800" cy="54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329" name="Google Shape;3329;p13"/>
          <p:cNvSpPr txBox="1">
            <a:spLocks noGrp="1"/>
          </p:cNvSpPr>
          <p:nvPr>
            <p:ph type="subTitle" idx="19"/>
          </p:nvPr>
        </p:nvSpPr>
        <p:spPr>
          <a:xfrm>
            <a:off x="6870980" y="3385241"/>
            <a:ext cx="1662000" cy="7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30" name="Google Shape;3330;p13"/>
          <p:cNvSpPr txBox="1">
            <a:spLocks noGrp="1"/>
          </p:cNvSpPr>
          <p:nvPr>
            <p:ph type="title" idx="20" hasCustomPrompt="1"/>
          </p:nvPr>
        </p:nvSpPr>
        <p:spPr>
          <a:xfrm>
            <a:off x="6079114" y="3394425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3331" name="Google Shape;3331;p13"/>
          <p:cNvSpPr txBox="1">
            <a:spLocks noGrp="1"/>
          </p:cNvSpPr>
          <p:nvPr>
            <p:ph type="title" idx="21"/>
          </p:nvPr>
        </p:nvSpPr>
        <p:spPr>
          <a:xfrm>
            <a:off x="927975" y="521625"/>
            <a:ext cx="5723400" cy="5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32" name="Google Shape;3332;p13"/>
          <p:cNvGrpSpPr/>
          <p:nvPr/>
        </p:nvGrpSpPr>
        <p:grpSpPr>
          <a:xfrm>
            <a:off x="951464" y="4975059"/>
            <a:ext cx="123168" cy="110999"/>
            <a:chOff x="1167035" y="3887110"/>
            <a:chExt cx="161913" cy="145916"/>
          </a:xfrm>
        </p:grpSpPr>
        <p:sp>
          <p:nvSpPr>
            <p:cNvPr id="3333" name="Google Shape;3333;p13"/>
            <p:cNvSpPr/>
            <p:nvPr/>
          </p:nvSpPr>
          <p:spPr>
            <a:xfrm>
              <a:off x="1167035" y="398105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3"/>
            <p:cNvSpPr/>
            <p:nvPr/>
          </p:nvSpPr>
          <p:spPr>
            <a:xfrm>
              <a:off x="1219007" y="388711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3"/>
            <p:cNvSpPr/>
            <p:nvPr/>
          </p:nvSpPr>
          <p:spPr>
            <a:xfrm>
              <a:off x="1260974" y="3981050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6" name="Google Shape;3336;p13"/>
          <p:cNvGrpSpPr/>
          <p:nvPr/>
        </p:nvGrpSpPr>
        <p:grpSpPr>
          <a:xfrm>
            <a:off x="7468805" y="4918050"/>
            <a:ext cx="161913" cy="146905"/>
            <a:chOff x="7894217" y="3432112"/>
            <a:chExt cx="161913" cy="146905"/>
          </a:xfrm>
        </p:grpSpPr>
        <p:sp>
          <p:nvSpPr>
            <p:cNvPr id="3337" name="Google Shape;3337;p13"/>
            <p:cNvSpPr/>
            <p:nvPr/>
          </p:nvSpPr>
          <p:spPr>
            <a:xfrm>
              <a:off x="7894217" y="3526023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5" y="1"/>
                  </a:moveTo>
                  <a:cubicBezTo>
                    <a:pt x="1" y="1"/>
                    <a:pt x="1" y="1769"/>
                    <a:pt x="1135" y="1769"/>
                  </a:cubicBezTo>
                  <a:cubicBezTo>
                    <a:pt x="2269" y="1769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3"/>
            <p:cNvSpPr/>
            <p:nvPr/>
          </p:nvSpPr>
          <p:spPr>
            <a:xfrm>
              <a:off x="7947178" y="3432112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01" y="0"/>
                  </a:moveTo>
                  <a:cubicBezTo>
                    <a:pt x="0" y="0"/>
                    <a:pt x="0" y="1735"/>
                    <a:pt x="1101" y="1735"/>
                  </a:cubicBezTo>
                  <a:cubicBezTo>
                    <a:pt x="2235" y="1735"/>
                    <a:pt x="2235" y="0"/>
                    <a:pt x="11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3"/>
            <p:cNvSpPr/>
            <p:nvPr/>
          </p:nvSpPr>
          <p:spPr>
            <a:xfrm>
              <a:off x="7989146" y="3526023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0" name="Google Shape;3340;p13"/>
          <p:cNvSpPr/>
          <p:nvPr/>
        </p:nvSpPr>
        <p:spPr>
          <a:xfrm>
            <a:off x="5083100" y="4684525"/>
            <a:ext cx="4225580" cy="4760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1" name="Google Shape;3341;p13"/>
          <p:cNvSpPr/>
          <p:nvPr/>
        </p:nvSpPr>
        <p:spPr>
          <a:xfrm flipH="1">
            <a:off x="-349675" y="-31000"/>
            <a:ext cx="2533901" cy="395672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42" name="Google Shape;3342;p13"/>
          <p:cNvGrpSpPr/>
          <p:nvPr/>
        </p:nvGrpSpPr>
        <p:grpSpPr>
          <a:xfrm rot="-5400000">
            <a:off x="-132564" y="-271791"/>
            <a:ext cx="433159" cy="1122944"/>
            <a:chOff x="1823086" y="-208516"/>
            <a:chExt cx="433159" cy="1122944"/>
          </a:xfrm>
        </p:grpSpPr>
        <p:sp>
          <p:nvSpPr>
            <p:cNvPr id="3343" name="Google Shape;3343;p13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3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3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3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3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3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3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3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1" name="Google Shape;3351;p13"/>
          <p:cNvGrpSpPr/>
          <p:nvPr/>
        </p:nvGrpSpPr>
        <p:grpSpPr>
          <a:xfrm rot="-5400000">
            <a:off x="24451" y="-105807"/>
            <a:ext cx="438472" cy="1186732"/>
            <a:chOff x="904476" y="-243594"/>
            <a:chExt cx="438472" cy="1186732"/>
          </a:xfrm>
        </p:grpSpPr>
        <p:sp>
          <p:nvSpPr>
            <p:cNvPr id="3352" name="Google Shape;3352;p13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3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3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3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3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3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3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3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3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3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3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3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3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3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3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3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3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3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3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3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3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3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3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3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3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3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3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79" name="Google Shape;3379;p13"/>
          <p:cNvGrpSpPr/>
          <p:nvPr/>
        </p:nvGrpSpPr>
        <p:grpSpPr>
          <a:xfrm>
            <a:off x="8087976" y="4410605"/>
            <a:ext cx="1157440" cy="740602"/>
            <a:chOff x="7750342" y="3926048"/>
            <a:chExt cx="1406709" cy="900099"/>
          </a:xfrm>
        </p:grpSpPr>
        <p:sp>
          <p:nvSpPr>
            <p:cNvPr id="3380" name="Google Shape;3380;p13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3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3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3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3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3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3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3"/>
            <p:cNvSpPr/>
            <p:nvPr/>
          </p:nvSpPr>
          <p:spPr>
            <a:xfrm>
              <a:off x="7750342" y="3929223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8" name="Google Shape;3388;p13"/>
          <p:cNvGrpSpPr/>
          <p:nvPr/>
        </p:nvGrpSpPr>
        <p:grpSpPr>
          <a:xfrm rot="-5400000">
            <a:off x="8351334" y="4458291"/>
            <a:ext cx="360400" cy="976219"/>
            <a:chOff x="7607455" y="4238363"/>
            <a:chExt cx="438017" cy="1186459"/>
          </a:xfrm>
        </p:grpSpPr>
        <p:sp>
          <p:nvSpPr>
            <p:cNvPr id="3389" name="Google Shape;3389;p1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3" name="Google Shape;3413;p13"/>
          <p:cNvGrpSpPr/>
          <p:nvPr/>
        </p:nvGrpSpPr>
        <p:grpSpPr>
          <a:xfrm rot="5400000">
            <a:off x="8327439" y="4544135"/>
            <a:ext cx="933472" cy="547264"/>
            <a:chOff x="8365864" y="2993835"/>
            <a:chExt cx="933472" cy="547264"/>
          </a:xfrm>
        </p:grpSpPr>
        <p:sp>
          <p:nvSpPr>
            <p:cNvPr id="3414" name="Google Shape;3414;p13"/>
            <p:cNvSpPr/>
            <p:nvPr/>
          </p:nvSpPr>
          <p:spPr>
            <a:xfrm>
              <a:off x="8365864" y="2993835"/>
              <a:ext cx="721496" cy="547264"/>
            </a:xfrm>
            <a:custGeom>
              <a:avLst/>
              <a:gdLst/>
              <a:ahLst/>
              <a:cxnLst/>
              <a:rect l="l" t="t" r="r" b="b"/>
              <a:pathLst>
                <a:path w="24084" h="18268" extrusionOk="0">
                  <a:moveTo>
                    <a:pt x="14332" y="1"/>
                  </a:moveTo>
                  <a:cubicBezTo>
                    <a:pt x="13719" y="1"/>
                    <a:pt x="13112" y="37"/>
                    <a:pt x="12542" y="87"/>
                  </a:cubicBezTo>
                  <a:cubicBezTo>
                    <a:pt x="10541" y="254"/>
                    <a:pt x="8740" y="321"/>
                    <a:pt x="7172" y="1655"/>
                  </a:cubicBezTo>
                  <a:cubicBezTo>
                    <a:pt x="6471" y="2289"/>
                    <a:pt x="6238" y="2489"/>
                    <a:pt x="7172" y="2823"/>
                  </a:cubicBezTo>
                  <a:cubicBezTo>
                    <a:pt x="8006" y="3190"/>
                    <a:pt x="8906" y="3190"/>
                    <a:pt x="9740" y="3590"/>
                  </a:cubicBezTo>
                  <a:cubicBezTo>
                    <a:pt x="8973" y="4524"/>
                    <a:pt x="7872" y="5158"/>
                    <a:pt x="7005" y="5925"/>
                  </a:cubicBezTo>
                  <a:cubicBezTo>
                    <a:pt x="5771" y="6892"/>
                    <a:pt x="5004" y="8126"/>
                    <a:pt x="4070" y="9361"/>
                  </a:cubicBezTo>
                  <a:cubicBezTo>
                    <a:pt x="3136" y="10528"/>
                    <a:pt x="2235" y="11796"/>
                    <a:pt x="1535" y="13130"/>
                  </a:cubicBezTo>
                  <a:cubicBezTo>
                    <a:pt x="1068" y="13831"/>
                    <a:pt x="0" y="15665"/>
                    <a:pt x="167" y="16399"/>
                  </a:cubicBezTo>
                  <a:cubicBezTo>
                    <a:pt x="2802" y="16166"/>
                    <a:pt x="5437" y="15932"/>
                    <a:pt x="8006" y="15298"/>
                  </a:cubicBezTo>
                  <a:cubicBezTo>
                    <a:pt x="10508" y="14731"/>
                    <a:pt x="12476" y="13564"/>
                    <a:pt x="14811" y="12496"/>
                  </a:cubicBezTo>
                  <a:cubicBezTo>
                    <a:pt x="15344" y="14298"/>
                    <a:pt x="15178" y="16599"/>
                    <a:pt x="16112" y="18267"/>
                  </a:cubicBezTo>
                  <a:cubicBezTo>
                    <a:pt x="18313" y="16599"/>
                    <a:pt x="20014" y="13197"/>
                    <a:pt x="21182" y="10762"/>
                  </a:cubicBezTo>
                  <a:cubicBezTo>
                    <a:pt x="21749" y="9427"/>
                    <a:pt x="22450" y="8060"/>
                    <a:pt x="22917" y="6692"/>
                  </a:cubicBezTo>
                  <a:cubicBezTo>
                    <a:pt x="23317" y="5458"/>
                    <a:pt x="24084" y="3890"/>
                    <a:pt x="24084" y="2522"/>
                  </a:cubicBezTo>
                  <a:cubicBezTo>
                    <a:pt x="23550" y="2189"/>
                    <a:pt x="22450" y="1789"/>
                    <a:pt x="21849" y="1555"/>
                  </a:cubicBezTo>
                  <a:cubicBezTo>
                    <a:pt x="20348" y="888"/>
                    <a:pt x="18880" y="855"/>
                    <a:pt x="17246" y="388"/>
                  </a:cubicBezTo>
                  <a:cubicBezTo>
                    <a:pt x="16355" y="98"/>
                    <a:pt x="15336" y="1"/>
                    <a:pt x="14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3"/>
            <p:cNvSpPr/>
            <p:nvPr/>
          </p:nvSpPr>
          <p:spPr>
            <a:xfrm>
              <a:off x="8415260" y="3054554"/>
              <a:ext cx="884076" cy="395139"/>
            </a:xfrm>
            <a:custGeom>
              <a:avLst/>
              <a:gdLst/>
              <a:ahLst/>
              <a:cxnLst/>
              <a:rect l="l" t="t" r="r" b="b"/>
              <a:pathLst>
                <a:path w="29511" h="13190" extrusionOk="0">
                  <a:moveTo>
                    <a:pt x="26842" y="0"/>
                  </a:moveTo>
                  <a:cubicBezTo>
                    <a:pt x="23844" y="0"/>
                    <a:pt x="20859" y="1428"/>
                    <a:pt x="18165" y="2564"/>
                  </a:cubicBezTo>
                  <a:cubicBezTo>
                    <a:pt x="14096" y="4265"/>
                    <a:pt x="10059" y="6099"/>
                    <a:pt x="6357" y="8468"/>
                  </a:cubicBezTo>
                  <a:cubicBezTo>
                    <a:pt x="4255" y="9802"/>
                    <a:pt x="2221" y="11270"/>
                    <a:pt x="219" y="12704"/>
                  </a:cubicBezTo>
                  <a:cubicBezTo>
                    <a:pt x="0" y="12868"/>
                    <a:pt x="118" y="13189"/>
                    <a:pt x="333" y="13189"/>
                  </a:cubicBezTo>
                  <a:cubicBezTo>
                    <a:pt x="380" y="13189"/>
                    <a:pt x="432" y="13174"/>
                    <a:pt x="486" y="13138"/>
                  </a:cubicBezTo>
                  <a:cubicBezTo>
                    <a:pt x="3955" y="10669"/>
                    <a:pt x="7424" y="8201"/>
                    <a:pt x="11227" y="6300"/>
                  </a:cubicBezTo>
                  <a:cubicBezTo>
                    <a:pt x="13162" y="5332"/>
                    <a:pt x="15130" y="4432"/>
                    <a:pt x="17098" y="3598"/>
                  </a:cubicBezTo>
                  <a:cubicBezTo>
                    <a:pt x="18933" y="2797"/>
                    <a:pt x="20767" y="1930"/>
                    <a:pt x="22669" y="1329"/>
                  </a:cubicBezTo>
                  <a:cubicBezTo>
                    <a:pt x="24025" y="885"/>
                    <a:pt x="25485" y="529"/>
                    <a:pt x="26931" y="529"/>
                  </a:cubicBezTo>
                  <a:cubicBezTo>
                    <a:pt x="27654" y="529"/>
                    <a:pt x="28373" y="618"/>
                    <a:pt x="29073" y="829"/>
                  </a:cubicBezTo>
                  <a:cubicBezTo>
                    <a:pt x="29100" y="838"/>
                    <a:pt x="29126" y="842"/>
                    <a:pt x="29151" y="842"/>
                  </a:cubicBezTo>
                  <a:cubicBezTo>
                    <a:pt x="29399" y="842"/>
                    <a:pt x="29510" y="420"/>
                    <a:pt x="29207" y="329"/>
                  </a:cubicBezTo>
                  <a:cubicBezTo>
                    <a:pt x="28421" y="99"/>
                    <a:pt x="27631" y="0"/>
                    <a:pt x="26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3"/>
            <p:cNvSpPr/>
            <p:nvPr/>
          </p:nvSpPr>
          <p:spPr>
            <a:xfrm>
              <a:off x="8854106" y="3057220"/>
              <a:ext cx="149278" cy="223004"/>
            </a:xfrm>
            <a:custGeom>
              <a:avLst/>
              <a:gdLst/>
              <a:ahLst/>
              <a:cxnLst/>
              <a:rect l="l" t="t" r="r" b="b"/>
              <a:pathLst>
                <a:path w="4983" h="7444" extrusionOk="0">
                  <a:moveTo>
                    <a:pt x="387" y="0"/>
                  </a:moveTo>
                  <a:cubicBezTo>
                    <a:pt x="98" y="0"/>
                    <a:pt x="0" y="444"/>
                    <a:pt x="313" y="507"/>
                  </a:cubicBezTo>
                  <a:cubicBezTo>
                    <a:pt x="1777" y="793"/>
                    <a:pt x="3150" y="1595"/>
                    <a:pt x="4373" y="2393"/>
                  </a:cubicBezTo>
                  <a:lnTo>
                    <a:pt x="4373" y="2393"/>
                  </a:lnTo>
                  <a:cubicBezTo>
                    <a:pt x="3748" y="3939"/>
                    <a:pt x="3318" y="5569"/>
                    <a:pt x="2548" y="7045"/>
                  </a:cubicBezTo>
                  <a:cubicBezTo>
                    <a:pt x="2433" y="7252"/>
                    <a:pt x="2620" y="7443"/>
                    <a:pt x="2790" y="7443"/>
                  </a:cubicBezTo>
                  <a:cubicBezTo>
                    <a:pt x="2867" y="7443"/>
                    <a:pt x="2940" y="7404"/>
                    <a:pt x="2982" y="7311"/>
                  </a:cubicBezTo>
                  <a:cubicBezTo>
                    <a:pt x="3849" y="5744"/>
                    <a:pt x="4283" y="4009"/>
                    <a:pt x="4950" y="2341"/>
                  </a:cubicBezTo>
                  <a:cubicBezTo>
                    <a:pt x="4983" y="2241"/>
                    <a:pt x="4916" y="2108"/>
                    <a:pt x="4816" y="2074"/>
                  </a:cubicBezTo>
                  <a:cubicBezTo>
                    <a:pt x="3515" y="1207"/>
                    <a:pt x="2014" y="306"/>
                    <a:pt x="446" y="6"/>
                  </a:cubicBezTo>
                  <a:cubicBezTo>
                    <a:pt x="426" y="2"/>
                    <a:pt x="406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3"/>
            <p:cNvSpPr/>
            <p:nvPr/>
          </p:nvSpPr>
          <p:spPr>
            <a:xfrm>
              <a:off x="8712926" y="3114285"/>
              <a:ext cx="159584" cy="218001"/>
            </a:xfrm>
            <a:custGeom>
              <a:avLst/>
              <a:gdLst/>
              <a:ahLst/>
              <a:cxnLst/>
              <a:rect l="l" t="t" r="r" b="b"/>
              <a:pathLst>
                <a:path w="5327" h="7277" extrusionOk="0">
                  <a:moveTo>
                    <a:pt x="394" y="0"/>
                  </a:moveTo>
                  <a:cubicBezTo>
                    <a:pt x="156" y="0"/>
                    <a:pt x="0" y="361"/>
                    <a:pt x="256" y="503"/>
                  </a:cubicBezTo>
                  <a:cubicBezTo>
                    <a:pt x="1660" y="1332"/>
                    <a:pt x="3186" y="1979"/>
                    <a:pt x="4746" y="2501"/>
                  </a:cubicBezTo>
                  <a:lnTo>
                    <a:pt x="4746" y="2501"/>
                  </a:lnTo>
                  <a:cubicBezTo>
                    <a:pt x="4467" y="4011"/>
                    <a:pt x="3968" y="5492"/>
                    <a:pt x="3558" y="6974"/>
                  </a:cubicBezTo>
                  <a:cubicBezTo>
                    <a:pt x="3498" y="7156"/>
                    <a:pt x="3670" y="7277"/>
                    <a:pt x="3830" y="7277"/>
                  </a:cubicBezTo>
                  <a:cubicBezTo>
                    <a:pt x="3934" y="7277"/>
                    <a:pt x="4032" y="7226"/>
                    <a:pt x="4059" y="7108"/>
                  </a:cubicBezTo>
                  <a:cubicBezTo>
                    <a:pt x="4492" y="5540"/>
                    <a:pt x="5026" y="3972"/>
                    <a:pt x="5293" y="2371"/>
                  </a:cubicBezTo>
                  <a:cubicBezTo>
                    <a:pt x="5326" y="2237"/>
                    <a:pt x="5259" y="2104"/>
                    <a:pt x="5093" y="2071"/>
                  </a:cubicBezTo>
                  <a:cubicBezTo>
                    <a:pt x="3525" y="1537"/>
                    <a:pt x="1957" y="903"/>
                    <a:pt x="523" y="36"/>
                  </a:cubicBezTo>
                  <a:cubicBezTo>
                    <a:pt x="478" y="11"/>
                    <a:pt x="435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3"/>
            <p:cNvSpPr/>
            <p:nvPr/>
          </p:nvSpPr>
          <p:spPr>
            <a:xfrm>
              <a:off x="8610569" y="3209873"/>
              <a:ext cx="124024" cy="171327"/>
            </a:xfrm>
            <a:custGeom>
              <a:avLst/>
              <a:gdLst/>
              <a:ahLst/>
              <a:cxnLst/>
              <a:rect l="l" t="t" r="r" b="b"/>
              <a:pathLst>
                <a:path w="4140" h="5719" extrusionOk="0">
                  <a:moveTo>
                    <a:pt x="352" y="1"/>
                  </a:moveTo>
                  <a:cubicBezTo>
                    <a:pt x="84" y="1"/>
                    <a:pt x="0" y="426"/>
                    <a:pt x="304" y="548"/>
                  </a:cubicBezTo>
                  <a:cubicBezTo>
                    <a:pt x="1350" y="978"/>
                    <a:pt x="2425" y="1381"/>
                    <a:pt x="3555" y="1545"/>
                  </a:cubicBezTo>
                  <a:lnTo>
                    <a:pt x="3555" y="1545"/>
                  </a:lnTo>
                  <a:cubicBezTo>
                    <a:pt x="3325" y="2843"/>
                    <a:pt x="3013" y="4114"/>
                    <a:pt x="2672" y="5384"/>
                  </a:cubicBezTo>
                  <a:cubicBezTo>
                    <a:pt x="2611" y="5589"/>
                    <a:pt x="2776" y="5718"/>
                    <a:pt x="2935" y="5718"/>
                  </a:cubicBezTo>
                  <a:cubicBezTo>
                    <a:pt x="3036" y="5718"/>
                    <a:pt x="3134" y="5667"/>
                    <a:pt x="3173" y="5551"/>
                  </a:cubicBezTo>
                  <a:cubicBezTo>
                    <a:pt x="3539" y="4183"/>
                    <a:pt x="3873" y="2782"/>
                    <a:pt x="4107" y="1415"/>
                  </a:cubicBezTo>
                  <a:cubicBezTo>
                    <a:pt x="4140" y="1215"/>
                    <a:pt x="4040" y="1081"/>
                    <a:pt x="3840" y="1081"/>
                  </a:cubicBezTo>
                  <a:cubicBezTo>
                    <a:pt x="2672" y="948"/>
                    <a:pt x="1538" y="481"/>
                    <a:pt x="437" y="14"/>
                  </a:cubicBezTo>
                  <a:cubicBezTo>
                    <a:pt x="407" y="5"/>
                    <a:pt x="379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3"/>
            <p:cNvSpPr/>
            <p:nvPr/>
          </p:nvSpPr>
          <p:spPr>
            <a:xfrm>
              <a:off x="8502760" y="3299170"/>
              <a:ext cx="98950" cy="129476"/>
            </a:xfrm>
            <a:custGeom>
              <a:avLst/>
              <a:gdLst/>
              <a:ahLst/>
              <a:cxnLst/>
              <a:rect l="l" t="t" r="r" b="b"/>
              <a:pathLst>
                <a:path w="3303" h="4322" extrusionOk="0">
                  <a:moveTo>
                    <a:pt x="426" y="0"/>
                  </a:moveTo>
                  <a:cubicBezTo>
                    <a:pt x="395" y="0"/>
                    <a:pt x="365" y="1"/>
                    <a:pt x="334" y="2"/>
                  </a:cubicBezTo>
                  <a:cubicBezTo>
                    <a:pt x="0" y="35"/>
                    <a:pt x="0" y="535"/>
                    <a:pt x="334" y="535"/>
                  </a:cubicBezTo>
                  <a:cubicBezTo>
                    <a:pt x="386" y="531"/>
                    <a:pt x="438" y="530"/>
                    <a:pt x="490" y="530"/>
                  </a:cubicBezTo>
                  <a:cubicBezTo>
                    <a:pt x="1249" y="530"/>
                    <a:pt x="1983" y="921"/>
                    <a:pt x="2694" y="1161"/>
                  </a:cubicBezTo>
                  <a:lnTo>
                    <a:pt x="2694" y="1161"/>
                  </a:lnTo>
                  <a:cubicBezTo>
                    <a:pt x="2419" y="2104"/>
                    <a:pt x="2149" y="3026"/>
                    <a:pt x="1935" y="4004"/>
                  </a:cubicBezTo>
                  <a:cubicBezTo>
                    <a:pt x="1894" y="4188"/>
                    <a:pt x="2065" y="4322"/>
                    <a:pt x="2227" y="4322"/>
                  </a:cubicBezTo>
                  <a:cubicBezTo>
                    <a:pt x="2330" y="4322"/>
                    <a:pt x="2430" y="4268"/>
                    <a:pt x="2468" y="4138"/>
                  </a:cubicBezTo>
                  <a:cubicBezTo>
                    <a:pt x="2702" y="3104"/>
                    <a:pt x="2969" y="2070"/>
                    <a:pt x="3269" y="1036"/>
                  </a:cubicBezTo>
                  <a:cubicBezTo>
                    <a:pt x="3302" y="902"/>
                    <a:pt x="3236" y="735"/>
                    <a:pt x="3102" y="702"/>
                  </a:cubicBezTo>
                  <a:cubicBezTo>
                    <a:pt x="2198" y="476"/>
                    <a:pt x="1357" y="0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3"/>
            <p:cNvSpPr/>
            <p:nvPr/>
          </p:nvSpPr>
          <p:spPr>
            <a:xfrm>
              <a:off x="8446593" y="3356775"/>
              <a:ext cx="72168" cy="99609"/>
            </a:xfrm>
            <a:custGeom>
              <a:avLst/>
              <a:gdLst/>
              <a:ahLst/>
              <a:cxnLst/>
              <a:rect l="l" t="t" r="r" b="b"/>
              <a:pathLst>
                <a:path w="2409" h="3325" extrusionOk="0">
                  <a:moveTo>
                    <a:pt x="1942" y="781"/>
                  </a:moveTo>
                  <a:cubicBezTo>
                    <a:pt x="1932" y="801"/>
                    <a:pt x="1922" y="822"/>
                    <a:pt x="1913" y="843"/>
                  </a:cubicBezTo>
                  <a:lnTo>
                    <a:pt x="1913" y="843"/>
                  </a:lnTo>
                  <a:cubicBezTo>
                    <a:pt x="1918" y="819"/>
                    <a:pt x="1926" y="796"/>
                    <a:pt x="1942" y="781"/>
                  </a:cubicBezTo>
                  <a:close/>
                  <a:moveTo>
                    <a:pt x="330" y="0"/>
                  </a:moveTo>
                  <a:cubicBezTo>
                    <a:pt x="87" y="0"/>
                    <a:pt x="1" y="423"/>
                    <a:pt x="274" y="514"/>
                  </a:cubicBezTo>
                  <a:cubicBezTo>
                    <a:pt x="794" y="687"/>
                    <a:pt x="1339" y="835"/>
                    <a:pt x="1844" y="1024"/>
                  </a:cubicBezTo>
                  <a:lnTo>
                    <a:pt x="1844" y="1024"/>
                  </a:lnTo>
                  <a:cubicBezTo>
                    <a:pt x="1635" y="1657"/>
                    <a:pt x="1726" y="2336"/>
                    <a:pt x="1608" y="3015"/>
                  </a:cubicBezTo>
                  <a:cubicBezTo>
                    <a:pt x="1608" y="3149"/>
                    <a:pt x="1642" y="3282"/>
                    <a:pt x="1808" y="3316"/>
                  </a:cubicBezTo>
                  <a:cubicBezTo>
                    <a:pt x="1826" y="3321"/>
                    <a:pt x="1846" y="3324"/>
                    <a:pt x="1867" y="3324"/>
                  </a:cubicBezTo>
                  <a:cubicBezTo>
                    <a:pt x="1971" y="3324"/>
                    <a:pt x="2109" y="3259"/>
                    <a:pt x="2109" y="3149"/>
                  </a:cubicBezTo>
                  <a:cubicBezTo>
                    <a:pt x="2175" y="2715"/>
                    <a:pt x="2175" y="2315"/>
                    <a:pt x="2209" y="1881"/>
                  </a:cubicBezTo>
                  <a:cubicBezTo>
                    <a:pt x="2209" y="1715"/>
                    <a:pt x="2242" y="1514"/>
                    <a:pt x="2275" y="1314"/>
                  </a:cubicBezTo>
                  <a:cubicBezTo>
                    <a:pt x="2342" y="1181"/>
                    <a:pt x="2409" y="1014"/>
                    <a:pt x="2409" y="847"/>
                  </a:cubicBezTo>
                  <a:cubicBezTo>
                    <a:pt x="2409" y="714"/>
                    <a:pt x="2342" y="647"/>
                    <a:pt x="2209" y="614"/>
                  </a:cubicBezTo>
                  <a:cubicBezTo>
                    <a:pt x="1642" y="380"/>
                    <a:pt x="1008" y="213"/>
                    <a:pt x="407" y="13"/>
                  </a:cubicBezTo>
                  <a:cubicBezTo>
                    <a:pt x="380" y="4"/>
                    <a:pt x="355" y="0"/>
                    <a:pt x="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1" name="Google Shape;3421;p13"/>
          <p:cNvGrpSpPr/>
          <p:nvPr/>
        </p:nvGrpSpPr>
        <p:grpSpPr>
          <a:xfrm>
            <a:off x="-104830" y="4285622"/>
            <a:ext cx="849824" cy="827269"/>
            <a:chOff x="-181020" y="4253777"/>
            <a:chExt cx="1117161" cy="1087511"/>
          </a:xfrm>
        </p:grpSpPr>
        <p:sp>
          <p:nvSpPr>
            <p:cNvPr id="3422" name="Google Shape;3422;p13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3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3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3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3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3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3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3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3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3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3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3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3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3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6" name="Google Shape;3436;p13"/>
          <p:cNvGrpSpPr/>
          <p:nvPr/>
        </p:nvGrpSpPr>
        <p:grpSpPr>
          <a:xfrm>
            <a:off x="-94952" y="4072954"/>
            <a:ext cx="672463" cy="902105"/>
            <a:chOff x="-168050" y="4195214"/>
            <a:chExt cx="719519" cy="965231"/>
          </a:xfrm>
        </p:grpSpPr>
        <p:sp>
          <p:nvSpPr>
            <p:cNvPr id="3437" name="Google Shape;3437;p13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3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3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3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3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3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3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3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3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3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3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3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3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3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3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3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3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3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3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3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3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3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3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3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3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3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3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3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3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3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3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3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3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3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3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3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3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3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3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3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3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3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3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3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3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3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3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4" name="Google Shape;3484;p13"/>
          <p:cNvGrpSpPr/>
          <p:nvPr/>
        </p:nvGrpSpPr>
        <p:grpSpPr>
          <a:xfrm rot="5400000">
            <a:off x="264480" y="4495133"/>
            <a:ext cx="333199" cy="902539"/>
            <a:chOff x="7607455" y="4238363"/>
            <a:chExt cx="438017" cy="1186459"/>
          </a:xfrm>
        </p:grpSpPr>
        <p:sp>
          <p:nvSpPr>
            <p:cNvPr id="3485" name="Google Shape;3485;p13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3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3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3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3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3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3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3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3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3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3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13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13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13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3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3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3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3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3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3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3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3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3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3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9" name="Google Shape;3509;p13"/>
          <p:cNvGrpSpPr/>
          <p:nvPr/>
        </p:nvGrpSpPr>
        <p:grpSpPr>
          <a:xfrm>
            <a:off x="83666" y="105929"/>
            <a:ext cx="161913" cy="145916"/>
            <a:chOff x="7737341" y="1046941"/>
            <a:chExt cx="161913" cy="145916"/>
          </a:xfrm>
        </p:grpSpPr>
        <p:sp>
          <p:nvSpPr>
            <p:cNvPr id="3510" name="Google Shape;3510;p1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3" name="Google Shape;3513;p13"/>
          <p:cNvGrpSpPr/>
          <p:nvPr/>
        </p:nvGrpSpPr>
        <p:grpSpPr>
          <a:xfrm>
            <a:off x="8459036" y="225599"/>
            <a:ext cx="875251" cy="663424"/>
            <a:chOff x="8118223" y="2202382"/>
            <a:chExt cx="1151949" cy="873156"/>
          </a:xfrm>
        </p:grpSpPr>
        <p:sp>
          <p:nvSpPr>
            <p:cNvPr id="3514" name="Google Shape;3514;p13"/>
            <p:cNvSpPr/>
            <p:nvPr/>
          </p:nvSpPr>
          <p:spPr>
            <a:xfrm>
              <a:off x="8118223" y="2846064"/>
              <a:ext cx="285645" cy="150896"/>
            </a:xfrm>
            <a:custGeom>
              <a:avLst/>
              <a:gdLst/>
              <a:ahLst/>
              <a:cxnLst/>
              <a:rect l="l" t="t" r="r" b="b"/>
              <a:pathLst>
                <a:path w="9535" h="5037" extrusionOk="0">
                  <a:moveTo>
                    <a:pt x="4551" y="0"/>
                  </a:moveTo>
                  <a:cubicBezTo>
                    <a:pt x="2150" y="0"/>
                    <a:pt x="1" y="554"/>
                    <a:pt x="628" y="3119"/>
                  </a:cubicBezTo>
                  <a:cubicBezTo>
                    <a:pt x="933" y="4505"/>
                    <a:pt x="1747" y="5036"/>
                    <a:pt x="2769" y="5036"/>
                  </a:cubicBezTo>
                  <a:cubicBezTo>
                    <a:pt x="5215" y="5036"/>
                    <a:pt x="8852" y="1988"/>
                    <a:pt x="9535" y="317"/>
                  </a:cubicBezTo>
                  <a:lnTo>
                    <a:pt x="9535" y="317"/>
                  </a:lnTo>
                  <a:cubicBezTo>
                    <a:pt x="9480" y="320"/>
                    <a:pt x="9421" y="321"/>
                    <a:pt x="9359" y="321"/>
                  </a:cubicBezTo>
                  <a:cubicBezTo>
                    <a:pt x="8351" y="321"/>
                    <a:pt x="6378" y="0"/>
                    <a:pt x="4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3"/>
            <p:cNvSpPr/>
            <p:nvPr/>
          </p:nvSpPr>
          <p:spPr>
            <a:xfrm>
              <a:off x="8374850" y="2850558"/>
              <a:ext cx="174802" cy="224981"/>
            </a:xfrm>
            <a:custGeom>
              <a:avLst/>
              <a:gdLst/>
              <a:ahLst/>
              <a:cxnLst/>
              <a:rect l="l" t="t" r="r" b="b"/>
              <a:pathLst>
                <a:path w="5835" h="7510" extrusionOk="0">
                  <a:moveTo>
                    <a:pt x="3603" y="0"/>
                  </a:moveTo>
                  <a:cubicBezTo>
                    <a:pt x="2636" y="1201"/>
                    <a:pt x="1501" y="2002"/>
                    <a:pt x="968" y="3503"/>
                  </a:cubicBezTo>
                  <a:cubicBezTo>
                    <a:pt x="367" y="4970"/>
                    <a:pt x="0" y="7439"/>
                    <a:pt x="2302" y="7506"/>
                  </a:cubicBezTo>
                  <a:cubicBezTo>
                    <a:pt x="2355" y="7508"/>
                    <a:pt x="2406" y="7509"/>
                    <a:pt x="2456" y="7509"/>
                  </a:cubicBezTo>
                  <a:cubicBezTo>
                    <a:pt x="5835" y="7509"/>
                    <a:pt x="4623" y="2075"/>
                    <a:pt x="3670" y="267"/>
                  </a:cubicBezTo>
                  <a:lnTo>
                    <a:pt x="36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13"/>
            <p:cNvSpPr/>
            <p:nvPr/>
          </p:nvSpPr>
          <p:spPr>
            <a:xfrm>
              <a:off x="8194999" y="2514098"/>
              <a:ext cx="345769" cy="163688"/>
            </a:xfrm>
            <a:custGeom>
              <a:avLst/>
              <a:gdLst/>
              <a:ahLst/>
              <a:cxnLst/>
              <a:rect l="l" t="t" r="r" b="b"/>
              <a:pathLst>
                <a:path w="11542" h="5464" extrusionOk="0">
                  <a:moveTo>
                    <a:pt x="7205" y="1"/>
                  </a:moveTo>
                  <a:cubicBezTo>
                    <a:pt x="6846" y="1"/>
                    <a:pt x="6525" y="11"/>
                    <a:pt x="6271" y="24"/>
                  </a:cubicBezTo>
                  <a:cubicBezTo>
                    <a:pt x="4437" y="124"/>
                    <a:pt x="2702" y="224"/>
                    <a:pt x="1301" y="1592"/>
                  </a:cubicBezTo>
                  <a:cubicBezTo>
                    <a:pt x="0" y="2926"/>
                    <a:pt x="67" y="5361"/>
                    <a:pt x="2268" y="5461"/>
                  </a:cubicBezTo>
                  <a:cubicBezTo>
                    <a:pt x="2303" y="5463"/>
                    <a:pt x="2337" y="5463"/>
                    <a:pt x="2371" y="5463"/>
                  </a:cubicBezTo>
                  <a:cubicBezTo>
                    <a:pt x="4327" y="5463"/>
                    <a:pt x="5966" y="3610"/>
                    <a:pt x="7605" y="2659"/>
                  </a:cubicBezTo>
                  <a:cubicBezTo>
                    <a:pt x="8906" y="1859"/>
                    <a:pt x="10141" y="1692"/>
                    <a:pt x="11542" y="1258"/>
                  </a:cubicBezTo>
                  <a:lnTo>
                    <a:pt x="11442" y="1092"/>
                  </a:lnTo>
                  <a:cubicBezTo>
                    <a:pt x="10797" y="179"/>
                    <a:pt x="8684" y="1"/>
                    <a:pt x="7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13"/>
            <p:cNvSpPr/>
            <p:nvPr/>
          </p:nvSpPr>
          <p:spPr>
            <a:xfrm>
              <a:off x="8752557" y="2506819"/>
              <a:ext cx="153263" cy="296459"/>
            </a:xfrm>
            <a:custGeom>
              <a:avLst/>
              <a:gdLst/>
              <a:ahLst/>
              <a:cxnLst/>
              <a:rect l="l" t="t" r="r" b="b"/>
              <a:pathLst>
                <a:path w="5116" h="9896" extrusionOk="0">
                  <a:moveTo>
                    <a:pt x="2335" y="0"/>
                  </a:moveTo>
                  <a:lnTo>
                    <a:pt x="2169" y="100"/>
                  </a:lnTo>
                  <a:cubicBezTo>
                    <a:pt x="2207" y="125"/>
                    <a:pt x="2246" y="150"/>
                    <a:pt x="2283" y="176"/>
                  </a:cubicBezTo>
                  <a:lnTo>
                    <a:pt x="2283" y="176"/>
                  </a:lnTo>
                  <a:cubicBezTo>
                    <a:pt x="2306" y="97"/>
                    <a:pt x="2324" y="36"/>
                    <a:pt x="2335" y="0"/>
                  </a:cubicBezTo>
                  <a:close/>
                  <a:moveTo>
                    <a:pt x="2283" y="176"/>
                  </a:moveTo>
                  <a:cubicBezTo>
                    <a:pt x="2180" y="547"/>
                    <a:pt x="1984" y="1311"/>
                    <a:pt x="1902" y="1668"/>
                  </a:cubicBezTo>
                  <a:cubicBezTo>
                    <a:pt x="1201" y="3670"/>
                    <a:pt x="0" y="5438"/>
                    <a:pt x="67" y="7606"/>
                  </a:cubicBezTo>
                  <a:cubicBezTo>
                    <a:pt x="126" y="9056"/>
                    <a:pt x="967" y="9896"/>
                    <a:pt x="1895" y="9896"/>
                  </a:cubicBezTo>
                  <a:cubicBezTo>
                    <a:pt x="2547" y="9896"/>
                    <a:pt x="3241" y="9481"/>
                    <a:pt x="3736" y="8573"/>
                  </a:cubicBezTo>
                  <a:cubicBezTo>
                    <a:pt x="5115" y="6176"/>
                    <a:pt x="4652" y="1808"/>
                    <a:pt x="2283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13"/>
            <p:cNvSpPr/>
            <p:nvPr/>
          </p:nvSpPr>
          <p:spPr>
            <a:xfrm>
              <a:off x="8204974" y="2202382"/>
              <a:ext cx="1065199" cy="727218"/>
            </a:xfrm>
            <a:custGeom>
              <a:avLst/>
              <a:gdLst/>
              <a:ahLst/>
              <a:cxnLst/>
              <a:rect l="l" t="t" r="r" b="b"/>
              <a:pathLst>
                <a:path w="35557" h="24275" extrusionOk="0">
                  <a:moveTo>
                    <a:pt x="29901" y="0"/>
                  </a:moveTo>
                  <a:cubicBezTo>
                    <a:pt x="28710" y="0"/>
                    <a:pt x="27518" y="179"/>
                    <a:pt x="26353" y="590"/>
                  </a:cubicBezTo>
                  <a:cubicBezTo>
                    <a:pt x="23851" y="1490"/>
                    <a:pt x="21783" y="3292"/>
                    <a:pt x="20048" y="5293"/>
                  </a:cubicBezTo>
                  <a:cubicBezTo>
                    <a:pt x="16112" y="9796"/>
                    <a:pt x="13510" y="15367"/>
                    <a:pt x="9107" y="19503"/>
                  </a:cubicBezTo>
                  <a:cubicBezTo>
                    <a:pt x="6705" y="21805"/>
                    <a:pt x="3770" y="23406"/>
                    <a:pt x="401" y="23640"/>
                  </a:cubicBezTo>
                  <a:cubicBezTo>
                    <a:pt x="11" y="23672"/>
                    <a:pt x="1" y="24275"/>
                    <a:pt x="371" y="24275"/>
                  </a:cubicBezTo>
                  <a:cubicBezTo>
                    <a:pt x="381" y="24275"/>
                    <a:pt x="391" y="24274"/>
                    <a:pt x="401" y="24273"/>
                  </a:cubicBezTo>
                  <a:cubicBezTo>
                    <a:pt x="3336" y="24040"/>
                    <a:pt x="6038" y="22872"/>
                    <a:pt x="8307" y="21038"/>
                  </a:cubicBezTo>
                  <a:cubicBezTo>
                    <a:pt x="10642" y="19203"/>
                    <a:pt x="12476" y="16801"/>
                    <a:pt x="14177" y="14400"/>
                  </a:cubicBezTo>
                  <a:cubicBezTo>
                    <a:pt x="15945" y="11931"/>
                    <a:pt x="17546" y="9363"/>
                    <a:pt x="19414" y="6994"/>
                  </a:cubicBezTo>
                  <a:cubicBezTo>
                    <a:pt x="21082" y="4893"/>
                    <a:pt x="22984" y="2858"/>
                    <a:pt x="25419" y="1657"/>
                  </a:cubicBezTo>
                  <a:cubicBezTo>
                    <a:pt x="26866" y="941"/>
                    <a:pt x="28379" y="639"/>
                    <a:pt x="29899" y="639"/>
                  </a:cubicBezTo>
                  <a:cubicBezTo>
                    <a:pt x="31637" y="639"/>
                    <a:pt x="33386" y="1034"/>
                    <a:pt x="35059" y="1657"/>
                  </a:cubicBezTo>
                  <a:cubicBezTo>
                    <a:pt x="35095" y="1670"/>
                    <a:pt x="35130" y="1676"/>
                    <a:pt x="35162" y="1676"/>
                  </a:cubicBezTo>
                  <a:cubicBezTo>
                    <a:pt x="35454" y="1676"/>
                    <a:pt x="35556" y="1177"/>
                    <a:pt x="35226" y="1057"/>
                  </a:cubicBezTo>
                  <a:cubicBezTo>
                    <a:pt x="33516" y="413"/>
                    <a:pt x="31710" y="0"/>
                    <a:pt x="2990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13"/>
            <p:cNvSpPr/>
            <p:nvPr/>
          </p:nvSpPr>
          <p:spPr>
            <a:xfrm>
              <a:off x="8766187" y="2402874"/>
              <a:ext cx="78339" cy="353978"/>
            </a:xfrm>
            <a:custGeom>
              <a:avLst/>
              <a:gdLst/>
              <a:ahLst/>
              <a:cxnLst/>
              <a:rect l="l" t="t" r="r" b="b"/>
              <a:pathLst>
                <a:path w="2615" h="11816" extrusionOk="0">
                  <a:moveTo>
                    <a:pt x="440" y="0"/>
                  </a:moveTo>
                  <a:cubicBezTo>
                    <a:pt x="212" y="0"/>
                    <a:pt x="1" y="314"/>
                    <a:pt x="179" y="568"/>
                  </a:cubicBezTo>
                  <a:cubicBezTo>
                    <a:pt x="1413" y="2003"/>
                    <a:pt x="1747" y="4104"/>
                    <a:pt x="1847" y="5905"/>
                  </a:cubicBezTo>
                  <a:cubicBezTo>
                    <a:pt x="1980" y="7740"/>
                    <a:pt x="1880" y="9708"/>
                    <a:pt x="1247" y="11443"/>
                  </a:cubicBezTo>
                  <a:cubicBezTo>
                    <a:pt x="1165" y="11666"/>
                    <a:pt x="1356" y="11815"/>
                    <a:pt x="1547" y="11815"/>
                  </a:cubicBezTo>
                  <a:cubicBezTo>
                    <a:pt x="1671" y="11815"/>
                    <a:pt x="1795" y="11753"/>
                    <a:pt x="1847" y="11610"/>
                  </a:cubicBezTo>
                  <a:cubicBezTo>
                    <a:pt x="2514" y="9742"/>
                    <a:pt x="2614" y="7607"/>
                    <a:pt x="2481" y="5639"/>
                  </a:cubicBezTo>
                  <a:cubicBezTo>
                    <a:pt x="2314" y="3704"/>
                    <a:pt x="1914" y="1636"/>
                    <a:pt x="646" y="101"/>
                  </a:cubicBezTo>
                  <a:cubicBezTo>
                    <a:pt x="583" y="30"/>
                    <a:pt x="511" y="0"/>
                    <a:pt x="44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3"/>
            <p:cNvSpPr/>
            <p:nvPr/>
          </p:nvSpPr>
          <p:spPr>
            <a:xfrm>
              <a:off x="8266921" y="2538182"/>
              <a:ext cx="406493" cy="75103"/>
            </a:xfrm>
            <a:custGeom>
              <a:avLst/>
              <a:gdLst/>
              <a:ahLst/>
              <a:cxnLst/>
              <a:rect l="l" t="t" r="r" b="b"/>
              <a:pathLst>
                <a:path w="13569" h="2507" extrusionOk="0">
                  <a:moveTo>
                    <a:pt x="8155" y="1"/>
                  </a:moveTo>
                  <a:cubicBezTo>
                    <a:pt x="7596" y="1"/>
                    <a:pt x="7043" y="22"/>
                    <a:pt x="6505" y="54"/>
                  </a:cubicBezTo>
                  <a:cubicBezTo>
                    <a:pt x="4404" y="188"/>
                    <a:pt x="1869" y="521"/>
                    <a:pt x="234" y="1989"/>
                  </a:cubicBezTo>
                  <a:cubicBezTo>
                    <a:pt x="0" y="2197"/>
                    <a:pt x="232" y="2506"/>
                    <a:pt x="488" y="2506"/>
                  </a:cubicBezTo>
                  <a:cubicBezTo>
                    <a:pt x="561" y="2506"/>
                    <a:pt x="635" y="2481"/>
                    <a:pt x="701" y="2422"/>
                  </a:cubicBezTo>
                  <a:cubicBezTo>
                    <a:pt x="2236" y="1021"/>
                    <a:pt x="4804" y="755"/>
                    <a:pt x="6772" y="655"/>
                  </a:cubicBezTo>
                  <a:cubicBezTo>
                    <a:pt x="7141" y="643"/>
                    <a:pt x="7518" y="635"/>
                    <a:pt x="7898" y="635"/>
                  </a:cubicBezTo>
                  <a:cubicBezTo>
                    <a:pt x="9650" y="635"/>
                    <a:pt x="11487" y="797"/>
                    <a:pt x="13077" y="1455"/>
                  </a:cubicBezTo>
                  <a:cubicBezTo>
                    <a:pt x="13119" y="1474"/>
                    <a:pt x="13158" y="1483"/>
                    <a:pt x="13195" y="1483"/>
                  </a:cubicBezTo>
                  <a:cubicBezTo>
                    <a:pt x="13475" y="1483"/>
                    <a:pt x="13568" y="973"/>
                    <a:pt x="13244" y="855"/>
                  </a:cubicBezTo>
                  <a:cubicBezTo>
                    <a:pt x="11680" y="199"/>
                    <a:pt x="9888" y="1"/>
                    <a:pt x="815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3"/>
            <p:cNvSpPr/>
            <p:nvPr/>
          </p:nvSpPr>
          <p:spPr>
            <a:xfrm>
              <a:off x="8430657" y="2788610"/>
              <a:ext cx="64139" cy="225220"/>
            </a:xfrm>
            <a:custGeom>
              <a:avLst/>
              <a:gdLst/>
              <a:ahLst/>
              <a:cxnLst/>
              <a:rect l="l" t="t" r="r" b="b"/>
              <a:pathLst>
                <a:path w="2141" h="7518" extrusionOk="0">
                  <a:moveTo>
                    <a:pt x="1823" y="0"/>
                  </a:moveTo>
                  <a:cubicBezTo>
                    <a:pt x="1665" y="0"/>
                    <a:pt x="1506" y="100"/>
                    <a:pt x="1506" y="300"/>
                  </a:cubicBezTo>
                  <a:cubicBezTo>
                    <a:pt x="1506" y="2602"/>
                    <a:pt x="1406" y="5070"/>
                    <a:pt x="139" y="7072"/>
                  </a:cubicBezTo>
                  <a:cubicBezTo>
                    <a:pt x="0" y="7303"/>
                    <a:pt x="213" y="7517"/>
                    <a:pt x="435" y="7517"/>
                  </a:cubicBezTo>
                  <a:cubicBezTo>
                    <a:pt x="533" y="7517"/>
                    <a:pt x="634" y="7475"/>
                    <a:pt x="706" y="7372"/>
                  </a:cubicBezTo>
                  <a:cubicBezTo>
                    <a:pt x="2007" y="5304"/>
                    <a:pt x="2140" y="2702"/>
                    <a:pt x="2140" y="300"/>
                  </a:cubicBezTo>
                  <a:cubicBezTo>
                    <a:pt x="2140" y="100"/>
                    <a:pt x="1982" y="0"/>
                    <a:pt x="182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3"/>
            <p:cNvSpPr/>
            <p:nvPr/>
          </p:nvSpPr>
          <p:spPr>
            <a:xfrm>
              <a:off x="8193980" y="295246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3"/>
            <p:cNvSpPr/>
            <p:nvPr/>
          </p:nvSpPr>
          <p:spPr>
            <a:xfrm>
              <a:off x="8171004" y="291049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3"/>
            <p:cNvSpPr/>
            <p:nvPr/>
          </p:nvSpPr>
          <p:spPr>
            <a:xfrm>
              <a:off x="8152013" y="294947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3"/>
            <p:cNvSpPr/>
            <p:nvPr/>
          </p:nvSpPr>
          <p:spPr>
            <a:xfrm>
              <a:off x="8311884" y="261471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3"/>
            <p:cNvSpPr/>
            <p:nvPr/>
          </p:nvSpPr>
          <p:spPr>
            <a:xfrm>
              <a:off x="8274919" y="263571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3"/>
            <p:cNvSpPr/>
            <p:nvPr/>
          </p:nvSpPr>
          <p:spPr>
            <a:xfrm>
              <a:off x="8235947" y="256777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3"/>
            <p:cNvSpPr/>
            <p:nvPr/>
          </p:nvSpPr>
          <p:spPr>
            <a:xfrm>
              <a:off x="8474781" y="300243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3"/>
            <p:cNvSpPr/>
            <p:nvPr/>
          </p:nvSpPr>
          <p:spPr>
            <a:xfrm>
              <a:off x="8447792" y="303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3"/>
            <p:cNvSpPr/>
            <p:nvPr/>
          </p:nvSpPr>
          <p:spPr>
            <a:xfrm>
              <a:off x="8416818" y="295546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3"/>
            <p:cNvSpPr/>
            <p:nvPr/>
          </p:nvSpPr>
          <p:spPr>
            <a:xfrm>
              <a:off x="8772537" y="266168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3"/>
            <p:cNvSpPr/>
            <p:nvPr/>
          </p:nvSpPr>
          <p:spPr>
            <a:xfrm>
              <a:off x="8772537" y="27006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3"/>
            <p:cNvSpPr/>
            <p:nvPr/>
          </p:nvSpPr>
          <p:spPr>
            <a:xfrm>
              <a:off x="8854465" y="268268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4" name="Google Shape;3534;p13"/>
          <p:cNvGrpSpPr/>
          <p:nvPr/>
        </p:nvGrpSpPr>
        <p:grpSpPr>
          <a:xfrm>
            <a:off x="8267676" y="-256208"/>
            <a:ext cx="848507" cy="870171"/>
            <a:chOff x="7973149" y="-201092"/>
            <a:chExt cx="1116750" cy="1145263"/>
          </a:xfrm>
        </p:grpSpPr>
        <p:sp>
          <p:nvSpPr>
            <p:cNvPr id="3535" name="Google Shape;3535;p13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3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3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3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3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3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3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3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3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3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3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3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3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3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3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D4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3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3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3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3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3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3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3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3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3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3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3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3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3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3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3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3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3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3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3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3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3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3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3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3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3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3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3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3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3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3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3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3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3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3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3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3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3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3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3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3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3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3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3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3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3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3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6" name="Google Shape;3596;p13"/>
          <p:cNvGrpSpPr/>
          <p:nvPr/>
        </p:nvGrpSpPr>
        <p:grpSpPr>
          <a:xfrm rot="-5400000">
            <a:off x="8113766" y="93879"/>
            <a:ext cx="161913" cy="145916"/>
            <a:chOff x="7737341" y="1046941"/>
            <a:chExt cx="161913" cy="145916"/>
          </a:xfrm>
        </p:grpSpPr>
        <p:sp>
          <p:nvSpPr>
            <p:cNvPr id="3597" name="Google Shape;3597;p13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3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3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0250" y="528000"/>
            <a:ext cx="6983400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66325" y="2615525"/>
            <a:ext cx="6897300" cy="20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●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○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unito"/>
              <a:buChar char="■"/>
              <a:defRPr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microsoft.com/office/2007/relationships/hdphoto" Target="../media/hdphoto1.wdp"/><Relationship Id="rId3" Type="http://schemas.microsoft.com/office/2007/relationships/media" Target="../media/media2.mp4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video" Target="../media/media2.mp4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Girasoles al atardecer: imágenes, fotos de stock libres de derechos |  Depositphotos"/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555"/>
            <a:ext cx="9144000" cy="52220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914" name="Google Shape;7914;p34"/>
          <p:cNvGrpSpPr/>
          <p:nvPr/>
        </p:nvGrpSpPr>
        <p:grpSpPr>
          <a:xfrm>
            <a:off x="4660504" y="1700330"/>
            <a:ext cx="917289" cy="867610"/>
            <a:chOff x="1121526" y="1341074"/>
            <a:chExt cx="3065806" cy="2648383"/>
          </a:xfrm>
        </p:grpSpPr>
        <p:sp>
          <p:nvSpPr>
            <p:cNvPr id="7915" name="Google Shape;7915;p34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chemeClr val="dk2">
                <a:alpha val="5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6" name="Google Shape;7916;p34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26" name="Google Shape;7926;p34"/>
          <p:cNvGrpSpPr/>
          <p:nvPr/>
        </p:nvGrpSpPr>
        <p:grpSpPr>
          <a:xfrm>
            <a:off x="173730" y="1742577"/>
            <a:ext cx="917289" cy="867610"/>
            <a:chOff x="1121526" y="1341074"/>
            <a:chExt cx="3065806" cy="2648383"/>
          </a:xfrm>
        </p:grpSpPr>
        <p:sp>
          <p:nvSpPr>
            <p:cNvPr id="7927" name="Google Shape;7927;p34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chemeClr val="dk2">
                <a:alpha val="562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34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9" name="Google Shape;7929;p34"/>
          <p:cNvSpPr txBox="1">
            <a:spLocks noGrp="1"/>
          </p:cNvSpPr>
          <p:nvPr>
            <p:ph type="title"/>
          </p:nvPr>
        </p:nvSpPr>
        <p:spPr>
          <a:xfrm>
            <a:off x="4706314" y="1940185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7932" name="Google Shape;7932;p34"/>
          <p:cNvSpPr txBox="1">
            <a:spLocks noGrp="1"/>
          </p:cNvSpPr>
          <p:nvPr>
            <p:ph type="title" idx="3"/>
          </p:nvPr>
        </p:nvSpPr>
        <p:spPr>
          <a:xfrm>
            <a:off x="172009" y="1990598"/>
            <a:ext cx="722400" cy="3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7947" name="Google Shape;7947;p34"/>
          <p:cNvSpPr txBox="1">
            <a:spLocks noGrp="1"/>
          </p:cNvSpPr>
          <p:nvPr>
            <p:ph type="title" idx="21"/>
          </p:nvPr>
        </p:nvSpPr>
        <p:spPr>
          <a:xfrm>
            <a:off x="2308351" y="1135885"/>
            <a:ext cx="4959550" cy="5840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>
                <a:latin typeface="Berlin Sans FB Demi" panose="020E0802020502020306" pitchFamily="34" charset="0"/>
              </a:rPr>
              <a:t>Veamos </a:t>
            </a:r>
            <a:r>
              <a:rPr lang="en" sz="3200" dirty="0" smtClean="0">
                <a:latin typeface="Berlin Sans FB Demi" panose="020E0802020502020306" pitchFamily="34" charset="0"/>
              </a:rPr>
              <a:t>1 o los 2 videos:</a:t>
            </a:r>
            <a:endParaRPr sz="3200" dirty="0">
              <a:latin typeface="Berlin Sans FB Demi" panose="020E0802020502020306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5587351" y="21327"/>
            <a:ext cx="3405078" cy="620737"/>
            <a:chOff x="2596957" y="39632"/>
            <a:chExt cx="3405078" cy="620737"/>
          </a:xfrm>
        </p:grpSpPr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A2EAD609-3887-4ED1-A645-D2C0A8C057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4635" y="39632"/>
              <a:ext cx="337400" cy="426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B74FB4C1-F825-44B4-9D92-A3E1EFEF57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6957" y="39632"/>
              <a:ext cx="297593" cy="440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Google Shape;1699;p1">
              <a:extLst>
                <a:ext uri="{FF2B5EF4-FFF2-40B4-BE49-F238E27FC236}">
                  <a16:creationId xmlns:a16="http://schemas.microsoft.com/office/drawing/2014/main" id="{FE7C4D60-791A-4AE2-961D-3A6152E873A3}"/>
                </a:ext>
              </a:extLst>
            </p:cNvPr>
            <p:cNvSpPr/>
            <p:nvPr/>
          </p:nvSpPr>
          <p:spPr>
            <a:xfrm>
              <a:off x="2686445" y="60718"/>
              <a:ext cx="3182124" cy="5996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 defTabSz="914378">
                <a:lnSpc>
                  <a:spcPct val="107000"/>
                </a:lnSpc>
                <a:defRPr/>
              </a:pPr>
              <a:r>
                <a:rPr lang="es-ES" sz="1000" b="1" dirty="0">
                  <a:ln w="12700" cap="rnd" cmpd="sng" algn="ctr">
                    <a:solidFill>
                      <a:srgbClr val="002060"/>
                    </a:solidFill>
                    <a:prstDash val="solid"/>
                    <a:bevel/>
                  </a:ln>
                  <a:solidFill>
                    <a:srgbClr val="002060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</a:effectLst>
                  <a:latin typeface="Ink Free" panose="03080402000500000000" pitchFamily="66" charset="0"/>
                </a:rPr>
                <a:t>Fundación Educacional Colegio San Francisco de </a:t>
              </a:r>
              <a:r>
                <a:rPr lang="es-ES" sz="1000" b="1" dirty="0" smtClean="0">
                  <a:ln w="12700" cap="rnd" cmpd="sng" algn="ctr">
                    <a:solidFill>
                      <a:srgbClr val="002060"/>
                    </a:solidFill>
                    <a:prstDash val="solid"/>
                    <a:bevel/>
                  </a:ln>
                  <a:solidFill>
                    <a:srgbClr val="002060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</a:effectLst>
                  <a:latin typeface="Ink Free" panose="03080402000500000000" pitchFamily="66" charset="0"/>
                </a:rPr>
                <a:t>Asís</a:t>
              </a:r>
            </a:p>
            <a:p>
              <a:pPr marL="171450" indent="-171450" algn="ctr" defTabSz="914378">
                <a:lnSpc>
                  <a:spcPct val="107000"/>
                </a:lnSpc>
                <a:buFontTx/>
                <a:buChar char="-"/>
                <a:defRPr/>
              </a:pPr>
              <a:r>
                <a:rPr lang="es-ES" sz="800" b="1" dirty="0" smtClean="0">
                  <a:ln w="12700" cap="rnd" cmpd="sng" algn="ctr">
                    <a:solidFill>
                      <a:srgbClr val="002060"/>
                    </a:solidFill>
                    <a:prstDash val="solid"/>
                    <a:bevel/>
                  </a:ln>
                  <a:solidFill>
                    <a:srgbClr val="002060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</a:effectLst>
                  <a:latin typeface="Ink Free" panose="03080402000500000000" pitchFamily="66" charset="0"/>
                </a:rPr>
                <a:t>30 </a:t>
              </a:r>
              <a:r>
                <a:rPr lang="es-ES" sz="800" b="1" dirty="0">
                  <a:ln w="12700" cap="rnd" cmpd="sng" algn="ctr">
                    <a:solidFill>
                      <a:srgbClr val="002060"/>
                    </a:solidFill>
                    <a:prstDash val="solid"/>
                    <a:bevel/>
                  </a:ln>
                  <a:solidFill>
                    <a:srgbClr val="002060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</a:effectLst>
                  <a:latin typeface="Ink Free" panose="03080402000500000000" pitchFamily="66" charset="0"/>
                </a:rPr>
                <a:t>años en la misión de llevar almas a Jesús </a:t>
              </a:r>
              <a:r>
                <a:rPr lang="es-ES" sz="800" b="1" dirty="0" smtClean="0">
                  <a:ln w="12700" cap="rnd" cmpd="sng" algn="ctr">
                    <a:solidFill>
                      <a:srgbClr val="002060"/>
                    </a:solidFill>
                    <a:prstDash val="solid"/>
                    <a:bevel/>
                  </a:ln>
                  <a:solidFill>
                    <a:srgbClr val="002060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</a:effectLst>
                  <a:latin typeface="Ink Free" panose="03080402000500000000" pitchFamily="66" charset="0"/>
                </a:rPr>
                <a:t>–</a:t>
              </a:r>
            </a:p>
            <a:p>
              <a:pPr marL="171450" indent="-171450" algn="ctr" defTabSz="914378">
                <a:lnSpc>
                  <a:spcPct val="107000"/>
                </a:lnSpc>
                <a:buFontTx/>
                <a:buChar char="-"/>
                <a:defRPr/>
              </a:pPr>
              <a:r>
                <a:rPr lang="es-MX" sz="800" b="1" dirty="0">
                  <a:solidFill>
                    <a:srgbClr val="002060"/>
                  </a:solidFill>
                </a:rPr>
                <a:t>Departamento de Pastoral 2022</a:t>
              </a:r>
            </a:p>
            <a:p>
              <a:pPr marL="171450" indent="-171450" algn="ctr" defTabSz="914378">
                <a:lnSpc>
                  <a:spcPct val="107000"/>
                </a:lnSpc>
                <a:buFontTx/>
                <a:buChar char="-"/>
                <a:defRPr/>
              </a:pPr>
              <a:endParaRPr sz="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" name="videoplayback (15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240" end="136021.4843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9781" y="2493174"/>
            <a:ext cx="4413197" cy="2482423"/>
          </a:xfrm>
          <a:prstGeom prst="rect">
            <a:avLst/>
          </a:prstGeom>
        </p:spPr>
      </p:pic>
      <p:pic>
        <p:nvPicPr>
          <p:cNvPr id="8" name="videoplayback (16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99342" y="2446145"/>
            <a:ext cx="4373482" cy="2460084"/>
          </a:xfrm>
          <a:prstGeom prst="rect">
            <a:avLst/>
          </a:prstGeom>
        </p:spPr>
      </p:pic>
      <p:sp>
        <p:nvSpPr>
          <p:cNvPr id="18" name="Google Shape;7899;p32"/>
          <p:cNvSpPr txBox="1">
            <a:spLocks/>
          </p:cNvSpPr>
          <p:nvPr/>
        </p:nvSpPr>
        <p:spPr>
          <a:xfrm>
            <a:off x="772177" y="907975"/>
            <a:ext cx="4963970" cy="401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 sz="1400" b="0" i="0" u="none" strike="noStrike" cap="none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 sz="1400" b="0" i="0" u="none" strike="noStrike" cap="none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 sz="1400" b="0" i="0" u="none" strike="noStrike" cap="none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 sz="1400" b="0" i="0" u="none" strike="noStrike" cap="none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 sz="1400" b="0" i="0" u="none" strike="noStrike" cap="none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 sz="1400" b="0" i="0" u="none" strike="noStrike" cap="none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 sz="1400" b="0" i="0" u="none" strike="noStrike" cap="none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hewy"/>
              <a:buNone/>
              <a:defRPr sz="1400" b="0" i="0" u="none" strike="noStrike" cap="none">
                <a:solidFill>
                  <a:schemeClr val="accent2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pPr algn="ctr"/>
            <a:r>
              <a:rPr lang="es-ES" sz="1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Goudy Stout" panose="0202090407030B020401" pitchFamily="18" charset="0"/>
              </a:rPr>
              <a:t>Beato Carlo </a:t>
            </a:r>
            <a:r>
              <a:rPr lang="es-ES" sz="1600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Goudy Stout" panose="0202090407030B020401" pitchFamily="18" charset="0"/>
              </a:rPr>
              <a:t>Acutis</a:t>
            </a:r>
            <a:endParaRPr lang="es-ES" sz="16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bg1"/>
              </a:solidFill>
              <a:latin typeface="Goudy Stout" panose="0202090407030B020401" pitchFamily="18" charset="0"/>
            </a:endParaRPr>
          </a:p>
        </p:txBody>
      </p:sp>
      <p:pic>
        <p:nvPicPr>
          <p:cNvPr id="19" name="Picture 4" descr="quien fue carlo acutis archivos | Desde la Fe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000" b="100000" l="291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12" t="5294" r="19657"/>
          <a:stretch/>
        </p:blipFill>
        <p:spPr bwMode="auto">
          <a:xfrm>
            <a:off x="415" y="-15591"/>
            <a:ext cx="1215521" cy="125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Reforestation Project Proposal  by Slidesgo">
  <a:themeElements>
    <a:clrScheme name="Simple Light">
      <a:dk1>
        <a:srgbClr val="033378"/>
      </a:dk1>
      <a:lt1>
        <a:srgbClr val="EEFDFF"/>
      </a:lt1>
      <a:dk2>
        <a:srgbClr val="F4E6C6"/>
      </a:dk2>
      <a:lt2>
        <a:srgbClr val="F6CC58"/>
      </a:lt2>
      <a:accent1>
        <a:srgbClr val="DCAF30"/>
      </a:accent1>
      <a:accent2>
        <a:srgbClr val="000000"/>
      </a:accent2>
      <a:accent3>
        <a:srgbClr val="ACDFFB"/>
      </a:accent3>
      <a:accent4>
        <a:srgbClr val="77B3EB"/>
      </a:accent4>
      <a:accent5>
        <a:srgbClr val="0073C6"/>
      </a:accent5>
      <a:accent6>
        <a:srgbClr val="0051C4"/>
      </a:accent6>
      <a:hlink>
        <a:srgbClr val="15489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34</Words>
  <Application>Microsoft Office PowerPoint</Application>
  <PresentationFormat>Presentación en pantalla (16:9)</PresentationFormat>
  <Paragraphs>7</Paragraphs>
  <Slides>1</Slides>
  <Notes>1</Notes>
  <HiddenSlides>0</HiddenSlides>
  <MMClips>2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Chewy</vt:lpstr>
      <vt:lpstr>Calibri</vt:lpstr>
      <vt:lpstr>Berlin Sans FB Demi</vt:lpstr>
      <vt:lpstr>Nunito</vt:lpstr>
      <vt:lpstr>Arial</vt:lpstr>
      <vt:lpstr>Goudy Stout</vt:lpstr>
      <vt:lpstr>Ink Free</vt:lpstr>
      <vt:lpstr>Reforestation Project Proposal  by Slidesgo</vt:lpstr>
      <vt:lpstr>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Reforestation Project Proposal</dc:title>
  <dc:creator>HP</dc:creator>
  <cp:lastModifiedBy>HP</cp:lastModifiedBy>
  <cp:revision>34</cp:revision>
  <dcterms:modified xsi:type="dcterms:W3CDTF">2022-10-20T20:54:59Z</dcterms:modified>
</cp:coreProperties>
</file>