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7"/>
  </p:notesMasterIdLst>
  <p:sldIdLst>
    <p:sldId id="271" r:id="rId3"/>
    <p:sldId id="274" r:id="rId4"/>
    <p:sldId id="270" r:id="rId5"/>
    <p:sldId id="266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3300"/>
    <a:srgbClr val="99CCFF"/>
    <a:srgbClr val="0099FF"/>
    <a:srgbClr val="CC00FF"/>
    <a:srgbClr val="9900CC"/>
    <a:srgbClr val="CC99FF"/>
    <a:srgbClr val="800080"/>
    <a:srgbClr val="993366"/>
    <a:srgbClr val="CC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66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ableStyles" Target="tableStyles.xml"/><Relationship Id="rId5" Type="http://schemas.openxmlformats.org/officeDocument/2006/relationships/slide" Target="slides/slide3.xml"/><Relationship Id="rId1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B0FAE-181B-4FB4-8C2F-A45F4B1B1555}" type="datetimeFigureOut">
              <a:rPr lang="en-US" smtClean="0"/>
              <a:t>4/27/2023</a:t>
            </a:fld>
            <a:endParaRPr lang="en-US" dirty="0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4F6316-5D1A-4C16-8910-652DD62502E3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680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CE302-CC3A-46FB-8AD1-B6E43EAC69E8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94829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D6125-E70A-4E73-BB95-78641F21610A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60040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2E0A6-1673-4AC8-A2A6-5D84BF9B2659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4831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574A75DD-DEAD-4B40-8225-F36B0300E718}"/>
              </a:ext>
            </a:extLst>
          </p:cNvPr>
          <p:cNvGrpSpPr/>
          <p:nvPr userDrawn="1"/>
        </p:nvGrpSpPr>
        <p:grpSpPr>
          <a:xfrm>
            <a:off x="1" y="5989320"/>
            <a:ext cx="12192000" cy="868680"/>
            <a:chOff x="32671" y="5827976"/>
            <a:chExt cx="12159329" cy="1030024"/>
          </a:xfrm>
        </p:grpSpPr>
        <p:sp>
          <p:nvSpPr>
            <p:cNvPr id="6" name="Freeform 59">
              <a:extLst>
                <a:ext uri="{FF2B5EF4-FFF2-40B4-BE49-F238E27FC236}">
                  <a16:creationId xmlns:a16="http://schemas.microsoft.com/office/drawing/2014/main" id="{335E185C-6E7D-488A-B000-61448FF446D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2671" y="5827976"/>
              <a:ext cx="7840514" cy="1030024"/>
            </a:xfrm>
            <a:custGeom>
              <a:avLst/>
              <a:gdLst>
                <a:gd name="T0" fmla="*/ 0 w 2470"/>
                <a:gd name="T1" fmla="*/ 22 h 343"/>
                <a:gd name="T2" fmla="*/ 268 w 2470"/>
                <a:gd name="T3" fmla="*/ 30 h 343"/>
                <a:gd name="T4" fmla="*/ 473 w 2470"/>
                <a:gd name="T5" fmla="*/ 41 h 343"/>
                <a:gd name="T6" fmla="*/ 466 w 2470"/>
                <a:gd name="T7" fmla="*/ 24 h 343"/>
                <a:gd name="T8" fmla="*/ 466 w 2470"/>
                <a:gd name="T9" fmla="*/ 0 h 343"/>
                <a:gd name="T10" fmla="*/ 484 w 2470"/>
                <a:gd name="T11" fmla="*/ 19 h 343"/>
                <a:gd name="T12" fmla="*/ 493 w 2470"/>
                <a:gd name="T13" fmla="*/ 37 h 343"/>
                <a:gd name="T14" fmla="*/ 509 w 2470"/>
                <a:gd name="T15" fmla="*/ 20 h 343"/>
                <a:gd name="T16" fmla="*/ 530 w 2470"/>
                <a:gd name="T17" fmla="*/ 7 h 343"/>
                <a:gd name="T18" fmla="*/ 531 w 2470"/>
                <a:gd name="T19" fmla="*/ 21 h 343"/>
                <a:gd name="T20" fmla="*/ 518 w 2470"/>
                <a:gd name="T21" fmla="*/ 40 h 343"/>
                <a:gd name="T22" fmla="*/ 890 w 2470"/>
                <a:gd name="T23" fmla="*/ 63 h 343"/>
                <a:gd name="T24" fmla="*/ 1354 w 2470"/>
                <a:gd name="T25" fmla="*/ 101 h 343"/>
                <a:gd name="T26" fmla="*/ 1354 w 2470"/>
                <a:gd name="T27" fmla="*/ 82 h 343"/>
                <a:gd name="T28" fmla="*/ 1361 w 2470"/>
                <a:gd name="T29" fmla="*/ 65 h 343"/>
                <a:gd name="T30" fmla="*/ 1368 w 2470"/>
                <a:gd name="T31" fmla="*/ 79 h 343"/>
                <a:gd name="T32" fmla="*/ 1372 w 2470"/>
                <a:gd name="T33" fmla="*/ 95 h 343"/>
                <a:gd name="T34" fmla="*/ 1410 w 2470"/>
                <a:gd name="T35" fmla="*/ 78 h 343"/>
                <a:gd name="T36" fmla="*/ 1455 w 2470"/>
                <a:gd name="T37" fmla="*/ 68 h 343"/>
                <a:gd name="T38" fmla="*/ 1428 w 2470"/>
                <a:gd name="T39" fmla="*/ 91 h 343"/>
                <a:gd name="T40" fmla="*/ 1401 w 2470"/>
                <a:gd name="T41" fmla="*/ 106 h 343"/>
                <a:gd name="T42" fmla="*/ 1430 w 2470"/>
                <a:gd name="T43" fmla="*/ 110 h 343"/>
                <a:gd name="T44" fmla="*/ 1459 w 2470"/>
                <a:gd name="T45" fmla="*/ 113 h 343"/>
                <a:gd name="T46" fmla="*/ 1457 w 2470"/>
                <a:gd name="T47" fmla="*/ 104 h 343"/>
                <a:gd name="T48" fmla="*/ 1466 w 2470"/>
                <a:gd name="T49" fmla="*/ 93 h 343"/>
                <a:gd name="T50" fmla="*/ 1473 w 2470"/>
                <a:gd name="T51" fmla="*/ 105 h 343"/>
                <a:gd name="T52" fmla="*/ 1477 w 2470"/>
                <a:gd name="T53" fmla="*/ 116 h 343"/>
                <a:gd name="T54" fmla="*/ 1488 w 2470"/>
                <a:gd name="T55" fmla="*/ 117 h 343"/>
                <a:gd name="T56" fmla="*/ 1510 w 2470"/>
                <a:gd name="T57" fmla="*/ 99 h 343"/>
                <a:gd name="T58" fmla="*/ 1549 w 2470"/>
                <a:gd name="T59" fmla="*/ 78 h 343"/>
                <a:gd name="T60" fmla="*/ 1531 w 2470"/>
                <a:gd name="T61" fmla="*/ 103 h 343"/>
                <a:gd name="T62" fmla="*/ 1515 w 2470"/>
                <a:gd name="T63" fmla="*/ 120 h 343"/>
                <a:gd name="T64" fmla="*/ 1559 w 2470"/>
                <a:gd name="T65" fmla="*/ 126 h 343"/>
                <a:gd name="T66" fmla="*/ 1579 w 2470"/>
                <a:gd name="T67" fmla="*/ 112 h 343"/>
                <a:gd name="T68" fmla="*/ 1601 w 2470"/>
                <a:gd name="T69" fmla="*/ 103 h 343"/>
                <a:gd name="T70" fmla="*/ 1592 w 2470"/>
                <a:gd name="T71" fmla="*/ 116 h 343"/>
                <a:gd name="T72" fmla="*/ 1580 w 2470"/>
                <a:gd name="T73" fmla="*/ 128 h 343"/>
                <a:gd name="T74" fmla="*/ 1761 w 2470"/>
                <a:gd name="T75" fmla="*/ 157 h 343"/>
                <a:gd name="T76" fmla="*/ 1951 w 2470"/>
                <a:gd name="T77" fmla="*/ 192 h 343"/>
                <a:gd name="T78" fmla="*/ 2207 w 2470"/>
                <a:gd name="T79" fmla="*/ 254 h 343"/>
                <a:gd name="T80" fmla="*/ 2470 w 2470"/>
                <a:gd name="T81" fmla="*/ 343 h 343"/>
                <a:gd name="T82" fmla="*/ 2433 w 2470"/>
                <a:gd name="T83" fmla="*/ 343 h 343"/>
                <a:gd name="T84" fmla="*/ 0 w 2470"/>
                <a:gd name="T85" fmla="*/ 343 h 343"/>
                <a:gd name="T86" fmla="*/ 0 w 2470"/>
                <a:gd name="T87" fmla="*/ 22 h 3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2470" h="343">
                  <a:moveTo>
                    <a:pt x="0" y="22"/>
                  </a:moveTo>
                  <a:cubicBezTo>
                    <a:pt x="86" y="23"/>
                    <a:pt x="175" y="26"/>
                    <a:pt x="268" y="30"/>
                  </a:cubicBezTo>
                  <a:cubicBezTo>
                    <a:pt x="338" y="33"/>
                    <a:pt x="407" y="37"/>
                    <a:pt x="473" y="41"/>
                  </a:cubicBezTo>
                  <a:cubicBezTo>
                    <a:pt x="470" y="37"/>
                    <a:pt x="468" y="31"/>
                    <a:pt x="466" y="24"/>
                  </a:cubicBezTo>
                  <a:cubicBezTo>
                    <a:pt x="464" y="15"/>
                    <a:pt x="465" y="6"/>
                    <a:pt x="466" y="0"/>
                  </a:cubicBezTo>
                  <a:cubicBezTo>
                    <a:pt x="472" y="5"/>
                    <a:pt x="478" y="11"/>
                    <a:pt x="484" y="19"/>
                  </a:cubicBezTo>
                  <a:cubicBezTo>
                    <a:pt x="488" y="25"/>
                    <a:pt x="491" y="32"/>
                    <a:pt x="493" y="37"/>
                  </a:cubicBezTo>
                  <a:cubicBezTo>
                    <a:pt x="496" y="32"/>
                    <a:pt x="501" y="26"/>
                    <a:pt x="509" y="20"/>
                  </a:cubicBezTo>
                  <a:cubicBezTo>
                    <a:pt x="516" y="14"/>
                    <a:pt x="524" y="10"/>
                    <a:pt x="530" y="7"/>
                  </a:cubicBezTo>
                  <a:cubicBezTo>
                    <a:pt x="531" y="10"/>
                    <a:pt x="532" y="15"/>
                    <a:pt x="531" y="21"/>
                  </a:cubicBezTo>
                  <a:cubicBezTo>
                    <a:pt x="529" y="31"/>
                    <a:pt x="522" y="37"/>
                    <a:pt x="518" y="40"/>
                  </a:cubicBezTo>
                  <a:cubicBezTo>
                    <a:pt x="639" y="46"/>
                    <a:pt x="763" y="54"/>
                    <a:pt x="890" y="63"/>
                  </a:cubicBezTo>
                  <a:cubicBezTo>
                    <a:pt x="1049" y="74"/>
                    <a:pt x="1204" y="87"/>
                    <a:pt x="1354" y="101"/>
                  </a:cubicBezTo>
                  <a:cubicBezTo>
                    <a:pt x="1353" y="96"/>
                    <a:pt x="1352" y="90"/>
                    <a:pt x="1354" y="82"/>
                  </a:cubicBezTo>
                  <a:cubicBezTo>
                    <a:pt x="1356" y="75"/>
                    <a:pt x="1359" y="70"/>
                    <a:pt x="1361" y="65"/>
                  </a:cubicBezTo>
                  <a:cubicBezTo>
                    <a:pt x="1363" y="69"/>
                    <a:pt x="1366" y="74"/>
                    <a:pt x="1368" y="79"/>
                  </a:cubicBezTo>
                  <a:cubicBezTo>
                    <a:pt x="1370" y="84"/>
                    <a:pt x="1371" y="90"/>
                    <a:pt x="1372" y="95"/>
                  </a:cubicBezTo>
                  <a:cubicBezTo>
                    <a:pt x="1381" y="90"/>
                    <a:pt x="1393" y="83"/>
                    <a:pt x="1410" y="78"/>
                  </a:cubicBezTo>
                  <a:cubicBezTo>
                    <a:pt x="1427" y="72"/>
                    <a:pt x="1444" y="69"/>
                    <a:pt x="1455" y="68"/>
                  </a:cubicBezTo>
                  <a:cubicBezTo>
                    <a:pt x="1449" y="75"/>
                    <a:pt x="1441" y="83"/>
                    <a:pt x="1428" y="91"/>
                  </a:cubicBezTo>
                  <a:cubicBezTo>
                    <a:pt x="1419" y="98"/>
                    <a:pt x="1409" y="103"/>
                    <a:pt x="1401" y="106"/>
                  </a:cubicBezTo>
                  <a:cubicBezTo>
                    <a:pt x="1410" y="107"/>
                    <a:pt x="1420" y="108"/>
                    <a:pt x="1430" y="110"/>
                  </a:cubicBezTo>
                  <a:cubicBezTo>
                    <a:pt x="1440" y="111"/>
                    <a:pt x="1449" y="112"/>
                    <a:pt x="1459" y="113"/>
                  </a:cubicBezTo>
                  <a:cubicBezTo>
                    <a:pt x="1458" y="111"/>
                    <a:pt x="1456" y="108"/>
                    <a:pt x="1457" y="104"/>
                  </a:cubicBezTo>
                  <a:cubicBezTo>
                    <a:pt x="1459" y="98"/>
                    <a:pt x="1464" y="94"/>
                    <a:pt x="1466" y="93"/>
                  </a:cubicBezTo>
                  <a:cubicBezTo>
                    <a:pt x="1468" y="96"/>
                    <a:pt x="1471" y="100"/>
                    <a:pt x="1473" y="105"/>
                  </a:cubicBezTo>
                  <a:cubicBezTo>
                    <a:pt x="1475" y="109"/>
                    <a:pt x="1476" y="112"/>
                    <a:pt x="1477" y="116"/>
                  </a:cubicBezTo>
                  <a:cubicBezTo>
                    <a:pt x="1481" y="116"/>
                    <a:pt x="1485" y="116"/>
                    <a:pt x="1488" y="117"/>
                  </a:cubicBezTo>
                  <a:cubicBezTo>
                    <a:pt x="1494" y="111"/>
                    <a:pt x="1501" y="105"/>
                    <a:pt x="1510" y="99"/>
                  </a:cubicBezTo>
                  <a:cubicBezTo>
                    <a:pt x="1524" y="89"/>
                    <a:pt x="1538" y="82"/>
                    <a:pt x="1549" y="78"/>
                  </a:cubicBezTo>
                  <a:cubicBezTo>
                    <a:pt x="1544" y="85"/>
                    <a:pt x="1538" y="94"/>
                    <a:pt x="1531" y="103"/>
                  </a:cubicBezTo>
                  <a:cubicBezTo>
                    <a:pt x="1525" y="109"/>
                    <a:pt x="1520" y="115"/>
                    <a:pt x="1515" y="120"/>
                  </a:cubicBezTo>
                  <a:cubicBezTo>
                    <a:pt x="1529" y="122"/>
                    <a:pt x="1544" y="124"/>
                    <a:pt x="1559" y="126"/>
                  </a:cubicBezTo>
                  <a:cubicBezTo>
                    <a:pt x="1563" y="122"/>
                    <a:pt x="1570" y="117"/>
                    <a:pt x="1579" y="112"/>
                  </a:cubicBezTo>
                  <a:cubicBezTo>
                    <a:pt x="1587" y="108"/>
                    <a:pt x="1595" y="105"/>
                    <a:pt x="1601" y="103"/>
                  </a:cubicBezTo>
                  <a:cubicBezTo>
                    <a:pt x="1599" y="107"/>
                    <a:pt x="1596" y="112"/>
                    <a:pt x="1592" y="116"/>
                  </a:cubicBezTo>
                  <a:cubicBezTo>
                    <a:pt x="1588" y="121"/>
                    <a:pt x="1583" y="125"/>
                    <a:pt x="1580" y="128"/>
                  </a:cubicBezTo>
                  <a:cubicBezTo>
                    <a:pt x="1627" y="135"/>
                    <a:pt x="1689" y="144"/>
                    <a:pt x="1761" y="157"/>
                  </a:cubicBezTo>
                  <a:cubicBezTo>
                    <a:pt x="1810" y="165"/>
                    <a:pt x="1873" y="176"/>
                    <a:pt x="1951" y="192"/>
                  </a:cubicBezTo>
                  <a:cubicBezTo>
                    <a:pt x="2008" y="204"/>
                    <a:pt x="2097" y="222"/>
                    <a:pt x="2207" y="254"/>
                  </a:cubicBezTo>
                  <a:cubicBezTo>
                    <a:pt x="2278" y="274"/>
                    <a:pt x="2369" y="303"/>
                    <a:pt x="2470" y="343"/>
                  </a:cubicBezTo>
                  <a:cubicBezTo>
                    <a:pt x="2458" y="343"/>
                    <a:pt x="2446" y="343"/>
                    <a:pt x="2433" y="343"/>
                  </a:cubicBezTo>
                  <a:cubicBezTo>
                    <a:pt x="1622" y="343"/>
                    <a:pt x="811" y="343"/>
                    <a:pt x="0" y="343"/>
                  </a:cubicBezTo>
                  <a:cubicBezTo>
                    <a:pt x="0" y="236"/>
                    <a:pt x="0" y="129"/>
                    <a:pt x="0" y="22"/>
                  </a:cubicBezTo>
                  <a:close/>
                </a:path>
              </a:pathLst>
            </a:custGeom>
            <a:solidFill>
              <a:srgbClr val="9EC5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7" name="Freeform 60">
              <a:extLst>
                <a:ext uri="{FF2B5EF4-FFF2-40B4-BE49-F238E27FC236}">
                  <a16:creationId xmlns:a16="http://schemas.microsoft.com/office/drawing/2014/main" id="{EED6D521-1712-4BB1-B9D3-9F0F2E35AC3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050264" y="5957498"/>
              <a:ext cx="6141736" cy="900498"/>
            </a:xfrm>
            <a:custGeom>
              <a:avLst/>
              <a:gdLst>
                <a:gd name="T0" fmla="*/ 0 w 1935"/>
                <a:gd name="T1" fmla="*/ 143 h 301"/>
                <a:gd name="T2" fmla="*/ 120 w 1935"/>
                <a:gd name="T3" fmla="*/ 120 h 301"/>
                <a:gd name="T4" fmla="*/ 349 w 1935"/>
                <a:gd name="T5" fmla="*/ 85 h 301"/>
                <a:gd name="T6" fmla="*/ 335 w 1935"/>
                <a:gd name="T7" fmla="*/ 65 h 301"/>
                <a:gd name="T8" fmla="*/ 331 w 1935"/>
                <a:gd name="T9" fmla="*/ 41 h 301"/>
                <a:gd name="T10" fmla="*/ 355 w 1935"/>
                <a:gd name="T11" fmla="*/ 59 h 301"/>
                <a:gd name="T12" fmla="*/ 367 w 1935"/>
                <a:gd name="T13" fmla="*/ 76 h 301"/>
                <a:gd name="T14" fmla="*/ 376 w 1935"/>
                <a:gd name="T15" fmla="*/ 54 h 301"/>
                <a:gd name="T16" fmla="*/ 391 w 1935"/>
                <a:gd name="T17" fmla="*/ 35 h 301"/>
                <a:gd name="T18" fmla="*/ 396 w 1935"/>
                <a:gd name="T19" fmla="*/ 61 h 301"/>
                <a:gd name="T20" fmla="*/ 387 w 1935"/>
                <a:gd name="T21" fmla="*/ 80 h 301"/>
                <a:gd name="T22" fmla="*/ 486 w 1935"/>
                <a:gd name="T23" fmla="*/ 67 h 301"/>
                <a:gd name="T24" fmla="*/ 588 w 1935"/>
                <a:gd name="T25" fmla="*/ 57 h 301"/>
                <a:gd name="T26" fmla="*/ 567 w 1935"/>
                <a:gd name="T27" fmla="*/ 43 h 301"/>
                <a:gd name="T28" fmla="*/ 553 w 1935"/>
                <a:gd name="T29" fmla="*/ 31 h 301"/>
                <a:gd name="T30" fmla="*/ 587 w 1935"/>
                <a:gd name="T31" fmla="*/ 40 h 301"/>
                <a:gd name="T32" fmla="*/ 610 w 1935"/>
                <a:gd name="T33" fmla="*/ 54 h 301"/>
                <a:gd name="T34" fmla="*/ 633 w 1935"/>
                <a:gd name="T35" fmla="*/ 52 h 301"/>
                <a:gd name="T36" fmla="*/ 616 w 1935"/>
                <a:gd name="T37" fmla="*/ 29 h 301"/>
                <a:gd name="T38" fmla="*/ 603 w 1935"/>
                <a:gd name="T39" fmla="*/ 0 h 301"/>
                <a:gd name="T40" fmla="*/ 635 w 1935"/>
                <a:gd name="T41" fmla="*/ 24 h 301"/>
                <a:gd name="T42" fmla="*/ 657 w 1935"/>
                <a:gd name="T43" fmla="*/ 50 h 301"/>
                <a:gd name="T44" fmla="*/ 942 w 1935"/>
                <a:gd name="T45" fmla="*/ 28 h 301"/>
                <a:gd name="T46" fmla="*/ 1125 w 1935"/>
                <a:gd name="T47" fmla="*/ 14 h 301"/>
                <a:gd name="T48" fmla="*/ 1306 w 1935"/>
                <a:gd name="T49" fmla="*/ 4 h 301"/>
                <a:gd name="T50" fmla="*/ 1935 w 1935"/>
                <a:gd name="T51" fmla="*/ 1 h 301"/>
                <a:gd name="T52" fmla="*/ 1935 w 1935"/>
                <a:gd name="T53" fmla="*/ 301 h 301"/>
                <a:gd name="T54" fmla="*/ 564 w 1935"/>
                <a:gd name="T55" fmla="*/ 301 h 301"/>
                <a:gd name="T56" fmla="*/ 374 w 1935"/>
                <a:gd name="T57" fmla="*/ 235 h 301"/>
                <a:gd name="T58" fmla="*/ 0 w 1935"/>
                <a:gd name="T59" fmla="*/ 143 h 3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935" h="301">
                  <a:moveTo>
                    <a:pt x="0" y="143"/>
                  </a:moveTo>
                  <a:cubicBezTo>
                    <a:pt x="39" y="134"/>
                    <a:pt x="77" y="128"/>
                    <a:pt x="120" y="120"/>
                  </a:cubicBezTo>
                  <a:cubicBezTo>
                    <a:pt x="200" y="106"/>
                    <a:pt x="277" y="94"/>
                    <a:pt x="349" y="85"/>
                  </a:cubicBezTo>
                  <a:cubicBezTo>
                    <a:pt x="345" y="80"/>
                    <a:pt x="339" y="74"/>
                    <a:pt x="335" y="65"/>
                  </a:cubicBezTo>
                  <a:cubicBezTo>
                    <a:pt x="331" y="55"/>
                    <a:pt x="330" y="47"/>
                    <a:pt x="331" y="41"/>
                  </a:cubicBezTo>
                  <a:cubicBezTo>
                    <a:pt x="338" y="45"/>
                    <a:pt x="347" y="50"/>
                    <a:pt x="355" y="59"/>
                  </a:cubicBezTo>
                  <a:cubicBezTo>
                    <a:pt x="361" y="65"/>
                    <a:pt x="365" y="71"/>
                    <a:pt x="367" y="76"/>
                  </a:cubicBezTo>
                  <a:cubicBezTo>
                    <a:pt x="368" y="70"/>
                    <a:pt x="371" y="62"/>
                    <a:pt x="376" y="54"/>
                  </a:cubicBezTo>
                  <a:cubicBezTo>
                    <a:pt x="381" y="46"/>
                    <a:pt x="386" y="39"/>
                    <a:pt x="391" y="35"/>
                  </a:cubicBezTo>
                  <a:cubicBezTo>
                    <a:pt x="394" y="40"/>
                    <a:pt x="397" y="49"/>
                    <a:pt x="396" y="61"/>
                  </a:cubicBezTo>
                  <a:cubicBezTo>
                    <a:pt x="394" y="69"/>
                    <a:pt x="390" y="76"/>
                    <a:pt x="387" y="80"/>
                  </a:cubicBezTo>
                  <a:cubicBezTo>
                    <a:pt x="419" y="76"/>
                    <a:pt x="453" y="71"/>
                    <a:pt x="486" y="67"/>
                  </a:cubicBezTo>
                  <a:cubicBezTo>
                    <a:pt x="521" y="63"/>
                    <a:pt x="555" y="60"/>
                    <a:pt x="588" y="57"/>
                  </a:cubicBezTo>
                  <a:cubicBezTo>
                    <a:pt x="581" y="53"/>
                    <a:pt x="574" y="49"/>
                    <a:pt x="567" y="43"/>
                  </a:cubicBezTo>
                  <a:cubicBezTo>
                    <a:pt x="562" y="39"/>
                    <a:pt x="557" y="35"/>
                    <a:pt x="553" y="31"/>
                  </a:cubicBezTo>
                  <a:cubicBezTo>
                    <a:pt x="561" y="32"/>
                    <a:pt x="573" y="34"/>
                    <a:pt x="587" y="40"/>
                  </a:cubicBezTo>
                  <a:cubicBezTo>
                    <a:pt x="598" y="45"/>
                    <a:pt x="606" y="50"/>
                    <a:pt x="610" y="54"/>
                  </a:cubicBezTo>
                  <a:cubicBezTo>
                    <a:pt x="618" y="53"/>
                    <a:pt x="625" y="53"/>
                    <a:pt x="633" y="52"/>
                  </a:cubicBezTo>
                  <a:cubicBezTo>
                    <a:pt x="627" y="46"/>
                    <a:pt x="621" y="38"/>
                    <a:pt x="616" y="29"/>
                  </a:cubicBezTo>
                  <a:cubicBezTo>
                    <a:pt x="609" y="18"/>
                    <a:pt x="606" y="9"/>
                    <a:pt x="603" y="0"/>
                  </a:cubicBezTo>
                  <a:cubicBezTo>
                    <a:pt x="613" y="6"/>
                    <a:pt x="624" y="14"/>
                    <a:pt x="635" y="24"/>
                  </a:cubicBezTo>
                  <a:cubicBezTo>
                    <a:pt x="645" y="33"/>
                    <a:pt x="652" y="43"/>
                    <a:pt x="657" y="50"/>
                  </a:cubicBezTo>
                  <a:cubicBezTo>
                    <a:pt x="777" y="41"/>
                    <a:pt x="874" y="33"/>
                    <a:pt x="942" y="28"/>
                  </a:cubicBezTo>
                  <a:cubicBezTo>
                    <a:pt x="1012" y="22"/>
                    <a:pt x="1055" y="19"/>
                    <a:pt x="1125" y="14"/>
                  </a:cubicBezTo>
                  <a:cubicBezTo>
                    <a:pt x="1205" y="9"/>
                    <a:pt x="1279" y="5"/>
                    <a:pt x="1306" y="4"/>
                  </a:cubicBezTo>
                  <a:cubicBezTo>
                    <a:pt x="1334" y="3"/>
                    <a:pt x="1917" y="2"/>
                    <a:pt x="1935" y="1"/>
                  </a:cubicBezTo>
                  <a:cubicBezTo>
                    <a:pt x="1935" y="101"/>
                    <a:pt x="1935" y="201"/>
                    <a:pt x="1935" y="301"/>
                  </a:cubicBezTo>
                  <a:cubicBezTo>
                    <a:pt x="1615" y="300"/>
                    <a:pt x="884" y="301"/>
                    <a:pt x="564" y="301"/>
                  </a:cubicBezTo>
                  <a:cubicBezTo>
                    <a:pt x="541" y="286"/>
                    <a:pt x="406" y="245"/>
                    <a:pt x="374" y="235"/>
                  </a:cubicBezTo>
                  <a:cubicBezTo>
                    <a:pt x="229" y="185"/>
                    <a:pt x="97" y="160"/>
                    <a:pt x="0" y="143"/>
                  </a:cubicBezTo>
                  <a:close/>
                </a:path>
              </a:pathLst>
            </a:custGeom>
            <a:solidFill>
              <a:srgbClr val="8DB8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Oval 61">
              <a:extLst>
                <a:ext uri="{FF2B5EF4-FFF2-40B4-BE49-F238E27FC236}">
                  <a16:creationId xmlns:a16="http://schemas.microsoft.com/office/drawing/2014/main" id="{619BA5BE-A5DB-494D-9AA6-17A64AA2837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8100" y="6296729"/>
              <a:ext cx="1528900" cy="129526"/>
            </a:xfrm>
            <a:prstGeom prst="ellipse">
              <a:avLst/>
            </a:prstGeom>
            <a:solidFill>
              <a:srgbClr val="84A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9" name="Oval 62">
              <a:extLst>
                <a:ext uri="{FF2B5EF4-FFF2-40B4-BE49-F238E27FC236}">
                  <a16:creationId xmlns:a16="http://schemas.microsoft.com/office/drawing/2014/main" id="{1AD6EE74-2F18-4E9E-B9F2-8C8F3596BAC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580838" y="6444756"/>
              <a:ext cx="1633441" cy="185034"/>
            </a:xfrm>
            <a:prstGeom prst="ellipse">
              <a:avLst/>
            </a:prstGeom>
            <a:solidFill>
              <a:srgbClr val="84A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Oval 63">
              <a:extLst>
                <a:ext uri="{FF2B5EF4-FFF2-40B4-BE49-F238E27FC236}">
                  <a16:creationId xmlns:a16="http://schemas.microsoft.com/office/drawing/2014/main" id="{068B8783-3584-44BA-94A9-DE42039F565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808849" y="6494098"/>
              <a:ext cx="1457031" cy="135692"/>
            </a:xfrm>
            <a:prstGeom prst="ellipse">
              <a:avLst/>
            </a:prstGeom>
            <a:solidFill>
              <a:srgbClr val="84AD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1" name="Oval 64">
              <a:extLst>
                <a:ext uri="{FF2B5EF4-FFF2-40B4-BE49-F238E27FC236}">
                  <a16:creationId xmlns:a16="http://schemas.microsoft.com/office/drawing/2014/main" id="{CDF0086F-AFF3-41C1-82A6-1E5F8E5836D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6906189" y="6358407"/>
              <a:ext cx="1620373" cy="178868"/>
            </a:xfrm>
            <a:prstGeom prst="ellipse">
              <a:avLst/>
            </a:prstGeom>
            <a:solidFill>
              <a:srgbClr val="7EA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2" name="Oval 65">
              <a:extLst>
                <a:ext uri="{FF2B5EF4-FFF2-40B4-BE49-F238E27FC236}">
                  <a16:creationId xmlns:a16="http://schemas.microsoft.com/office/drawing/2014/main" id="{2E12534E-CF84-4ECC-9D9E-913B0EA4A88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127668" y="6469427"/>
              <a:ext cx="1457031" cy="148027"/>
            </a:xfrm>
            <a:prstGeom prst="ellipse">
              <a:avLst/>
            </a:prstGeom>
            <a:solidFill>
              <a:srgbClr val="7EA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3" name="Freeform 66">
              <a:extLst>
                <a:ext uri="{FF2B5EF4-FFF2-40B4-BE49-F238E27FC236}">
                  <a16:creationId xmlns:a16="http://schemas.microsoft.com/office/drawing/2014/main" id="{82D5B5DA-7CB4-443A-A23F-33530F5BD60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888259" y="6136366"/>
              <a:ext cx="130675" cy="141861"/>
            </a:xfrm>
            <a:custGeom>
              <a:avLst/>
              <a:gdLst>
                <a:gd name="T0" fmla="*/ 3 w 40"/>
                <a:gd name="T1" fmla="*/ 47 h 47"/>
                <a:gd name="T2" fmla="*/ 4 w 40"/>
                <a:gd name="T3" fmla="*/ 27 h 47"/>
                <a:gd name="T4" fmla="*/ 40 w 40"/>
                <a:gd name="T5" fmla="*/ 0 h 47"/>
                <a:gd name="T6" fmla="*/ 32 w 40"/>
                <a:gd name="T7" fmla="*/ 24 h 47"/>
                <a:gd name="T8" fmla="*/ 3 w 40"/>
                <a:gd name="T9" fmla="*/ 47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0" h="47">
                  <a:moveTo>
                    <a:pt x="3" y="47"/>
                  </a:moveTo>
                  <a:cubicBezTo>
                    <a:pt x="2" y="43"/>
                    <a:pt x="0" y="35"/>
                    <a:pt x="4" y="27"/>
                  </a:cubicBezTo>
                  <a:cubicBezTo>
                    <a:pt x="12" y="9"/>
                    <a:pt x="36" y="1"/>
                    <a:pt x="40" y="0"/>
                  </a:cubicBezTo>
                  <a:cubicBezTo>
                    <a:pt x="40" y="5"/>
                    <a:pt x="39" y="14"/>
                    <a:pt x="32" y="24"/>
                  </a:cubicBezTo>
                  <a:cubicBezTo>
                    <a:pt x="23" y="36"/>
                    <a:pt x="10" y="44"/>
                    <a:pt x="3" y="47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" name="Freeform 67">
              <a:extLst>
                <a:ext uri="{FF2B5EF4-FFF2-40B4-BE49-F238E27FC236}">
                  <a16:creationId xmlns:a16="http://schemas.microsoft.com/office/drawing/2014/main" id="{8B439E45-71D2-4761-B85B-8809D62ABC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04540" y="6475593"/>
              <a:ext cx="163346" cy="185034"/>
            </a:xfrm>
            <a:custGeom>
              <a:avLst/>
              <a:gdLst>
                <a:gd name="T0" fmla="*/ 0 w 50"/>
                <a:gd name="T1" fmla="*/ 63 h 63"/>
                <a:gd name="T2" fmla="*/ 15 w 50"/>
                <a:gd name="T3" fmla="*/ 30 h 63"/>
                <a:gd name="T4" fmla="*/ 49 w 50"/>
                <a:gd name="T5" fmla="*/ 0 h 63"/>
                <a:gd name="T6" fmla="*/ 36 w 50"/>
                <a:gd name="T7" fmla="*/ 37 h 63"/>
                <a:gd name="T8" fmla="*/ 0 w 50"/>
                <a:gd name="T9" fmla="*/ 63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63">
                  <a:moveTo>
                    <a:pt x="0" y="63"/>
                  </a:moveTo>
                  <a:cubicBezTo>
                    <a:pt x="1" y="55"/>
                    <a:pt x="5" y="43"/>
                    <a:pt x="15" y="30"/>
                  </a:cubicBezTo>
                  <a:cubicBezTo>
                    <a:pt x="26" y="15"/>
                    <a:pt x="40" y="6"/>
                    <a:pt x="49" y="0"/>
                  </a:cubicBezTo>
                  <a:cubicBezTo>
                    <a:pt x="50" y="7"/>
                    <a:pt x="49" y="21"/>
                    <a:pt x="36" y="37"/>
                  </a:cubicBezTo>
                  <a:cubicBezTo>
                    <a:pt x="24" y="52"/>
                    <a:pt x="8" y="60"/>
                    <a:pt x="0" y="63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5" name="Freeform 68">
              <a:extLst>
                <a:ext uri="{FF2B5EF4-FFF2-40B4-BE49-F238E27FC236}">
                  <a16:creationId xmlns:a16="http://schemas.microsoft.com/office/drawing/2014/main" id="{B9FF5AD9-0DC2-4B15-BB77-2D48E7023C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960129" y="6469427"/>
              <a:ext cx="202549" cy="185034"/>
            </a:xfrm>
            <a:custGeom>
              <a:avLst/>
              <a:gdLst>
                <a:gd name="T0" fmla="*/ 0 w 65"/>
                <a:gd name="T1" fmla="*/ 0 h 63"/>
                <a:gd name="T2" fmla="*/ 28 w 65"/>
                <a:gd name="T3" fmla="*/ 39 h 63"/>
                <a:gd name="T4" fmla="*/ 52 w 65"/>
                <a:gd name="T5" fmla="*/ 63 h 63"/>
                <a:gd name="T6" fmla="*/ 62 w 65"/>
                <a:gd name="T7" fmla="*/ 40 h 63"/>
                <a:gd name="T8" fmla="*/ 42 w 65"/>
                <a:gd name="T9" fmla="*/ 19 h 63"/>
                <a:gd name="T10" fmla="*/ 0 w 65"/>
                <a:gd name="T11" fmla="*/ 0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5" h="63">
                  <a:moveTo>
                    <a:pt x="0" y="0"/>
                  </a:moveTo>
                  <a:cubicBezTo>
                    <a:pt x="7" y="12"/>
                    <a:pt x="16" y="25"/>
                    <a:pt x="28" y="39"/>
                  </a:cubicBezTo>
                  <a:cubicBezTo>
                    <a:pt x="36" y="48"/>
                    <a:pt x="44" y="56"/>
                    <a:pt x="52" y="63"/>
                  </a:cubicBezTo>
                  <a:cubicBezTo>
                    <a:pt x="55" y="60"/>
                    <a:pt x="65" y="51"/>
                    <a:pt x="62" y="40"/>
                  </a:cubicBezTo>
                  <a:cubicBezTo>
                    <a:pt x="61" y="31"/>
                    <a:pt x="53" y="26"/>
                    <a:pt x="42" y="19"/>
                  </a:cubicBezTo>
                  <a:cubicBezTo>
                    <a:pt x="34" y="14"/>
                    <a:pt x="21" y="6"/>
                    <a:pt x="0" y="0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" name="Freeform 69">
              <a:extLst>
                <a:ext uri="{FF2B5EF4-FFF2-40B4-BE49-F238E27FC236}">
                  <a16:creationId xmlns:a16="http://schemas.microsoft.com/office/drawing/2014/main" id="{0D52C5E7-B7C8-4C40-9C3F-B406C71D42A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23475" y="6574277"/>
              <a:ext cx="320156" cy="154197"/>
            </a:xfrm>
            <a:custGeom>
              <a:avLst/>
              <a:gdLst>
                <a:gd name="T0" fmla="*/ 0 w 101"/>
                <a:gd name="T1" fmla="*/ 50 h 50"/>
                <a:gd name="T2" fmla="*/ 14 w 101"/>
                <a:gd name="T3" fmla="*/ 28 h 50"/>
                <a:gd name="T4" fmla="*/ 41 w 101"/>
                <a:gd name="T5" fmla="*/ 15 h 50"/>
                <a:gd name="T6" fmla="*/ 101 w 101"/>
                <a:gd name="T7" fmla="*/ 0 h 50"/>
                <a:gd name="T8" fmla="*/ 61 w 101"/>
                <a:gd name="T9" fmla="*/ 31 h 50"/>
                <a:gd name="T10" fmla="*/ 0 w 101"/>
                <a:gd name="T11" fmla="*/ 5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1" h="50">
                  <a:moveTo>
                    <a:pt x="0" y="50"/>
                  </a:moveTo>
                  <a:cubicBezTo>
                    <a:pt x="1" y="45"/>
                    <a:pt x="4" y="36"/>
                    <a:pt x="14" y="28"/>
                  </a:cubicBezTo>
                  <a:cubicBezTo>
                    <a:pt x="20" y="23"/>
                    <a:pt x="27" y="19"/>
                    <a:pt x="41" y="15"/>
                  </a:cubicBezTo>
                  <a:cubicBezTo>
                    <a:pt x="54" y="10"/>
                    <a:pt x="74" y="4"/>
                    <a:pt x="101" y="0"/>
                  </a:cubicBezTo>
                  <a:cubicBezTo>
                    <a:pt x="94" y="7"/>
                    <a:pt x="82" y="20"/>
                    <a:pt x="61" y="31"/>
                  </a:cubicBezTo>
                  <a:cubicBezTo>
                    <a:pt x="37" y="43"/>
                    <a:pt x="13" y="48"/>
                    <a:pt x="0" y="50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7" name="Freeform 70">
              <a:extLst>
                <a:ext uri="{FF2B5EF4-FFF2-40B4-BE49-F238E27FC236}">
                  <a16:creationId xmlns:a16="http://schemas.microsoft.com/office/drawing/2014/main" id="{7A1C16C2-C363-49FF-8C2A-964A1142B56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429891" y="6463257"/>
              <a:ext cx="78405" cy="154197"/>
            </a:xfrm>
            <a:custGeom>
              <a:avLst/>
              <a:gdLst>
                <a:gd name="T0" fmla="*/ 11 w 24"/>
                <a:gd name="T1" fmla="*/ 0 h 51"/>
                <a:gd name="T2" fmla="*/ 4 w 24"/>
                <a:gd name="T3" fmla="*/ 18 h 51"/>
                <a:gd name="T4" fmla="*/ 6 w 24"/>
                <a:gd name="T5" fmla="*/ 42 h 51"/>
                <a:gd name="T6" fmla="*/ 24 w 24"/>
                <a:gd name="T7" fmla="*/ 51 h 51"/>
                <a:gd name="T8" fmla="*/ 22 w 24"/>
                <a:gd name="T9" fmla="*/ 26 h 51"/>
                <a:gd name="T10" fmla="*/ 11 w 24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4" h="51">
                  <a:moveTo>
                    <a:pt x="11" y="0"/>
                  </a:moveTo>
                  <a:cubicBezTo>
                    <a:pt x="9" y="4"/>
                    <a:pt x="6" y="10"/>
                    <a:pt x="4" y="18"/>
                  </a:cubicBezTo>
                  <a:cubicBezTo>
                    <a:pt x="2" y="28"/>
                    <a:pt x="0" y="35"/>
                    <a:pt x="6" y="42"/>
                  </a:cubicBezTo>
                  <a:cubicBezTo>
                    <a:pt x="8" y="44"/>
                    <a:pt x="13" y="48"/>
                    <a:pt x="24" y="51"/>
                  </a:cubicBezTo>
                  <a:cubicBezTo>
                    <a:pt x="24" y="44"/>
                    <a:pt x="24" y="36"/>
                    <a:pt x="22" y="26"/>
                  </a:cubicBezTo>
                  <a:cubicBezTo>
                    <a:pt x="19" y="16"/>
                    <a:pt x="15" y="7"/>
                    <a:pt x="11" y="0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8" name="Freeform 71">
              <a:extLst>
                <a:ext uri="{FF2B5EF4-FFF2-40B4-BE49-F238E27FC236}">
                  <a16:creationId xmlns:a16="http://schemas.microsoft.com/office/drawing/2014/main" id="{521BA493-6778-49BC-9939-D02F9AC9124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567102" y="6506434"/>
              <a:ext cx="169878" cy="135692"/>
            </a:xfrm>
            <a:custGeom>
              <a:avLst/>
              <a:gdLst>
                <a:gd name="T0" fmla="*/ 49 w 53"/>
                <a:gd name="T1" fmla="*/ 2 h 45"/>
                <a:gd name="T2" fmla="*/ 16 w 53"/>
                <a:gd name="T3" fmla="*/ 18 h 45"/>
                <a:gd name="T4" fmla="*/ 3 w 53"/>
                <a:gd name="T5" fmla="*/ 29 h 45"/>
                <a:gd name="T6" fmla="*/ 7 w 53"/>
                <a:gd name="T7" fmla="*/ 45 h 45"/>
                <a:gd name="T8" fmla="*/ 27 w 53"/>
                <a:gd name="T9" fmla="*/ 30 h 45"/>
                <a:gd name="T10" fmla="*/ 49 w 53"/>
                <a:gd name="T11" fmla="*/ 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" h="45">
                  <a:moveTo>
                    <a:pt x="49" y="2"/>
                  </a:moveTo>
                  <a:cubicBezTo>
                    <a:pt x="46" y="0"/>
                    <a:pt x="27" y="11"/>
                    <a:pt x="16" y="18"/>
                  </a:cubicBezTo>
                  <a:cubicBezTo>
                    <a:pt x="7" y="23"/>
                    <a:pt x="4" y="25"/>
                    <a:pt x="3" y="29"/>
                  </a:cubicBezTo>
                  <a:cubicBezTo>
                    <a:pt x="0" y="36"/>
                    <a:pt x="5" y="42"/>
                    <a:pt x="7" y="45"/>
                  </a:cubicBezTo>
                  <a:cubicBezTo>
                    <a:pt x="12" y="41"/>
                    <a:pt x="19" y="36"/>
                    <a:pt x="27" y="30"/>
                  </a:cubicBezTo>
                  <a:cubicBezTo>
                    <a:pt x="36" y="21"/>
                    <a:pt x="53" y="5"/>
                    <a:pt x="49" y="2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9" name="Freeform 72">
              <a:extLst>
                <a:ext uri="{FF2B5EF4-FFF2-40B4-BE49-F238E27FC236}">
                  <a16:creationId xmlns:a16="http://schemas.microsoft.com/office/drawing/2014/main" id="{0CA37C82-F4C7-43BE-8E01-4086549A8B92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442289" y="6512599"/>
              <a:ext cx="156810" cy="123356"/>
            </a:xfrm>
            <a:custGeom>
              <a:avLst/>
              <a:gdLst>
                <a:gd name="T0" fmla="*/ 0 w 49"/>
                <a:gd name="T1" fmla="*/ 0 h 42"/>
                <a:gd name="T2" fmla="*/ 15 w 49"/>
                <a:gd name="T3" fmla="*/ 21 h 42"/>
                <a:gd name="T4" fmla="*/ 41 w 49"/>
                <a:gd name="T5" fmla="*/ 42 h 42"/>
                <a:gd name="T6" fmla="*/ 47 w 49"/>
                <a:gd name="T7" fmla="*/ 29 h 42"/>
                <a:gd name="T8" fmla="*/ 34 w 49"/>
                <a:gd name="T9" fmla="*/ 17 h 42"/>
                <a:gd name="T10" fmla="*/ 0 w 49"/>
                <a:gd name="T11" fmla="*/ 0 h 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9" h="42">
                  <a:moveTo>
                    <a:pt x="0" y="0"/>
                  </a:moveTo>
                  <a:cubicBezTo>
                    <a:pt x="3" y="6"/>
                    <a:pt x="7" y="13"/>
                    <a:pt x="15" y="21"/>
                  </a:cubicBezTo>
                  <a:cubicBezTo>
                    <a:pt x="24" y="30"/>
                    <a:pt x="33" y="37"/>
                    <a:pt x="41" y="42"/>
                  </a:cubicBezTo>
                  <a:cubicBezTo>
                    <a:pt x="44" y="40"/>
                    <a:pt x="49" y="35"/>
                    <a:pt x="47" y="29"/>
                  </a:cubicBezTo>
                  <a:cubicBezTo>
                    <a:pt x="46" y="25"/>
                    <a:pt x="42" y="21"/>
                    <a:pt x="34" y="17"/>
                  </a:cubicBezTo>
                  <a:cubicBezTo>
                    <a:pt x="26" y="12"/>
                    <a:pt x="15" y="6"/>
                    <a:pt x="0" y="0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0" name="Freeform 73">
              <a:extLst>
                <a:ext uri="{FF2B5EF4-FFF2-40B4-BE49-F238E27FC236}">
                  <a16:creationId xmlns:a16="http://schemas.microsoft.com/office/drawing/2014/main" id="{6E999C4E-CEA9-447E-BF0B-A4A29EF761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657906" y="6463257"/>
              <a:ext cx="71873" cy="154197"/>
            </a:xfrm>
            <a:custGeom>
              <a:avLst/>
              <a:gdLst>
                <a:gd name="T0" fmla="*/ 14 w 23"/>
                <a:gd name="T1" fmla="*/ 0 h 51"/>
                <a:gd name="T2" fmla="*/ 5 w 23"/>
                <a:gd name="T3" fmla="*/ 22 h 51"/>
                <a:gd name="T4" fmla="*/ 0 w 23"/>
                <a:gd name="T5" fmla="*/ 51 h 51"/>
                <a:gd name="T6" fmla="*/ 19 w 23"/>
                <a:gd name="T7" fmla="*/ 42 h 51"/>
                <a:gd name="T8" fmla="*/ 22 w 23"/>
                <a:gd name="T9" fmla="*/ 27 h 51"/>
                <a:gd name="T10" fmla="*/ 14 w 23"/>
                <a:gd name="T11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3" h="51">
                  <a:moveTo>
                    <a:pt x="14" y="0"/>
                  </a:moveTo>
                  <a:cubicBezTo>
                    <a:pt x="11" y="7"/>
                    <a:pt x="7" y="14"/>
                    <a:pt x="5" y="22"/>
                  </a:cubicBezTo>
                  <a:cubicBezTo>
                    <a:pt x="1" y="33"/>
                    <a:pt x="0" y="43"/>
                    <a:pt x="0" y="51"/>
                  </a:cubicBezTo>
                  <a:cubicBezTo>
                    <a:pt x="4" y="50"/>
                    <a:pt x="13" y="48"/>
                    <a:pt x="19" y="42"/>
                  </a:cubicBezTo>
                  <a:cubicBezTo>
                    <a:pt x="21" y="39"/>
                    <a:pt x="23" y="36"/>
                    <a:pt x="22" y="27"/>
                  </a:cubicBezTo>
                  <a:cubicBezTo>
                    <a:pt x="21" y="20"/>
                    <a:pt x="20" y="11"/>
                    <a:pt x="14" y="0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1" name="Freeform 74">
              <a:extLst>
                <a:ext uri="{FF2B5EF4-FFF2-40B4-BE49-F238E27FC236}">
                  <a16:creationId xmlns:a16="http://schemas.microsoft.com/office/drawing/2014/main" id="{54F21213-9637-4080-B85C-ECDEC4C6732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153803" y="6136366"/>
              <a:ext cx="130675" cy="148027"/>
            </a:xfrm>
            <a:custGeom>
              <a:avLst/>
              <a:gdLst>
                <a:gd name="T0" fmla="*/ 1 w 40"/>
                <a:gd name="T1" fmla="*/ 0 h 50"/>
                <a:gd name="T2" fmla="*/ 1 w 40"/>
                <a:gd name="T3" fmla="*/ 13 h 50"/>
                <a:gd name="T4" fmla="*/ 13 w 40"/>
                <a:gd name="T5" fmla="*/ 31 h 50"/>
                <a:gd name="T6" fmla="*/ 35 w 40"/>
                <a:gd name="T7" fmla="*/ 50 h 50"/>
                <a:gd name="T8" fmla="*/ 37 w 40"/>
                <a:gd name="T9" fmla="*/ 30 h 50"/>
                <a:gd name="T10" fmla="*/ 23 w 40"/>
                <a:gd name="T11" fmla="*/ 14 h 50"/>
                <a:gd name="T12" fmla="*/ 1 w 40"/>
                <a:gd name="T13" fmla="*/ 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0" h="50">
                  <a:moveTo>
                    <a:pt x="1" y="0"/>
                  </a:moveTo>
                  <a:cubicBezTo>
                    <a:pt x="0" y="3"/>
                    <a:pt x="0" y="7"/>
                    <a:pt x="1" y="13"/>
                  </a:cubicBezTo>
                  <a:cubicBezTo>
                    <a:pt x="3" y="21"/>
                    <a:pt x="8" y="26"/>
                    <a:pt x="13" y="31"/>
                  </a:cubicBezTo>
                  <a:cubicBezTo>
                    <a:pt x="17" y="36"/>
                    <a:pt x="24" y="43"/>
                    <a:pt x="35" y="50"/>
                  </a:cubicBezTo>
                  <a:cubicBezTo>
                    <a:pt x="37" y="45"/>
                    <a:pt x="40" y="38"/>
                    <a:pt x="37" y="30"/>
                  </a:cubicBezTo>
                  <a:cubicBezTo>
                    <a:pt x="35" y="23"/>
                    <a:pt x="30" y="19"/>
                    <a:pt x="23" y="14"/>
                  </a:cubicBezTo>
                  <a:cubicBezTo>
                    <a:pt x="18" y="10"/>
                    <a:pt x="11" y="5"/>
                    <a:pt x="1" y="0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2" name="Freeform 75">
              <a:extLst>
                <a:ext uri="{FF2B5EF4-FFF2-40B4-BE49-F238E27FC236}">
                  <a16:creationId xmlns:a16="http://schemas.microsoft.com/office/drawing/2014/main" id="{0C65A89E-ABD6-4B22-9E24-6391C814445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755241" y="6512599"/>
              <a:ext cx="169878" cy="148027"/>
            </a:xfrm>
            <a:custGeom>
              <a:avLst/>
              <a:gdLst>
                <a:gd name="T0" fmla="*/ 53 w 53"/>
                <a:gd name="T1" fmla="*/ 0 h 51"/>
                <a:gd name="T2" fmla="*/ 30 w 53"/>
                <a:gd name="T3" fmla="*/ 8 h 51"/>
                <a:gd name="T4" fmla="*/ 8 w 53"/>
                <a:gd name="T5" fmla="*/ 20 h 51"/>
                <a:gd name="T6" fmla="*/ 0 w 53"/>
                <a:gd name="T7" fmla="*/ 36 h 51"/>
                <a:gd name="T8" fmla="*/ 8 w 53"/>
                <a:gd name="T9" fmla="*/ 51 h 51"/>
                <a:gd name="T10" fmla="*/ 29 w 53"/>
                <a:gd name="T11" fmla="*/ 30 h 51"/>
                <a:gd name="T12" fmla="*/ 53 w 53"/>
                <a:gd name="T13" fmla="*/ 0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3" h="51">
                  <a:moveTo>
                    <a:pt x="53" y="0"/>
                  </a:moveTo>
                  <a:cubicBezTo>
                    <a:pt x="46" y="2"/>
                    <a:pt x="38" y="5"/>
                    <a:pt x="30" y="8"/>
                  </a:cubicBezTo>
                  <a:cubicBezTo>
                    <a:pt x="18" y="13"/>
                    <a:pt x="12" y="16"/>
                    <a:pt x="8" y="20"/>
                  </a:cubicBezTo>
                  <a:cubicBezTo>
                    <a:pt x="6" y="22"/>
                    <a:pt x="0" y="28"/>
                    <a:pt x="0" y="36"/>
                  </a:cubicBezTo>
                  <a:cubicBezTo>
                    <a:pt x="0" y="43"/>
                    <a:pt x="6" y="49"/>
                    <a:pt x="8" y="51"/>
                  </a:cubicBezTo>
                  <a:cubicBezTo>
                    <a:pt x="15" y="45"/>
                    <a:pt x="22" y="38"/>
                    <a:pt x="29" y="30"/>
                  </a:cubicBezTo>
                  <a:cubicBezTo>
                    <a:pt x="39" y="20"/>
                    <a:pt x="46" y="9"/>
                    <a:pt x="53" y="0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3" name="Freeform 76">
              <a:extLst>
                <a:ext uri="{FF2B5EF4-FFF2-40B4-BE49-F238E27FC236}">
                  <a16:creationId xmlns:a16="http://schemas.microsoft.com/office/drawing/2014/main" id="{9BCEF225-053A-43B0-8D19-00800EBAE98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533093" y="6592783"/>
              <a:ext cx="248283" cy="123356"/>
            </a:xfrm>
            <a:custGeom>
              <a:avLst/>
              <a:gdLst>
                <a:gd name="T0" fmla="*/ 0 w 77"/>
                <a:gd name="T1" fmla="*/ 0 h 41"/>
                <a:gd name="T2" fmla="*/ 30 w 77"/>
                <a:gd name="T3" fmla="*/ 26 h 41"/>
                <a:gd name="T4" fmla="*/ 77 w 77"/>
                <a:gd name="T5" fmla="*/ 41 h 41"/>
                <a:gd name="T6" fmla="*/ 71 w 77"/>
                <a:gd name="T7" fmla="*/ 27 h 41"/>
                <a:gd name="T8" fmla="*/ 35 w 77"/>
                <a:gd name="T9" fmla="*/ 9 h 41"/>
                <a:gd name="T10" fmla="*/ 0 w 77"/>
                <a:gd name="T11" fmla="*/ 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77" h="41">
                  <a:moveTo>
                    <a:pt x="0" y="0"/>
                  </a:moveTo>
                  <a:cubicBezTo>
                    <a:pt x="4" y="6"/>
                    <a:pt x="13" y="17"/>
                    <a:pt x="30" y="26"/>
                  </a:cubicBezTo>
                  <a:cubicBezTo>
                    <a:pt x="49" y="36"/>
                    <a:pt x="68" y="40"/>
                    <a:pt x="77" y="41"/>
                  </a:cubicBezTo>
                  <a:cubicBezTo>
                    <a:pt x="77" y="38"/>
                    <a:pt x="76" y="32"/>
                    <a:pt x="71" y="27"/>
                  </a:cubicBezTo>
                  <a:cubicBezTo>
                    <a:pt x="63" y="18"/>
                    <a:pt x="51" y="14"/>
                    <a:pt x="35" y="9"/>
                  </a:cubicBezTo>
                  <a:cubicBezTo>
                    <a:pt x="27" y="6"/>
                    <a:pt x="15" y="3"/>
                    <a:pt x="0" y="0"/>
                  </a:cubicBezTo>
                  <a:close/>
                </a:path>
              </a:pathLst>
            </a:custGeom>
            <a:solidFill>
              <a:srgbClr val="C1D3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24" name="Oval 77">
              <a:extLst>
                <a:ext uri="{FF2B5EF4-FFF2-40B4-BE49-F238E27FC236}">
                  <a16:creationId xmlns:a16="http://schemas.microsoft.com/office/drawing/2014/main" id="{4EF1CF3C-69DC-4332-94D1-B65E35A8CC3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519357" y="6198044"/>
              <a:ext cx="1620373" cy="172698"/>
            </a:xfrm>
            <a:prstGeom prst="ellipse">
              <a:avLst/>
            </a:prstGeom>
            <a:solidFill>
              <a:srgbClr val="7EA3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13800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Freeform 5">
            <a:extLst>
              <a:ext uri="{FF2B5EF4-FFF2-40B4-BE49-F238E27FC236}">
                <a16:creationId xmlns:a16="http://schemas.microsoft.com/office/drawing/2014/main" id="{AF9E579C-63D1-4EBB-A151-033BB6BDFDB8}"/>
              </a:ext>
            </a:extLst>
          </p:cNvPr>
          <p:cNvSpPr>
            <a:spLocks/>
          </p:cNvSpPr>
          <p:nvPr userDrawn="1"/>
        </p:nvSpPr>
        <p:spPr bwMode="auto">
          <a:xfrm>
            <a:off x="0" y="6015680"/>
            <a:ext cx="12192013" cy="781996"/>
          </a:xfrm>
          <a:custGeom>
            <a:avLst/>
            <a:gdLst>
              <a:gd name="T0" fmla="*/ 3837 w 3840"/>
              <a:gd name="T1" fmla="*/ 248 h 248"/>
              <a:gd name="T2" fmla="*/ 3829 w 3840"/>
              <a:gd name="T3" fmla="*/ 45 h 248"/>
              <a:gd name="T4" fmla="*/ 3827 w 3840"/>
              <a:gd name="T5" fmla="*/ 14 h 248"/>
              <a:gd name="T6" fmla="*/ 3828 w 3840"/>
              <a:gd name="T7" fmla="*/ 40 h 248"/>
              <a:gd name="T8" fmla="*/ 3826 w 3840"/>
              <a:gd name="T9" fmla="*/ 14 h 248"/>
              <a:gd name="T10" fmla="*/ 3826 w 3840"/>
              <a:gd name="T11" fmla="*/ 30 h 248"/>
              <a:gd name="T12" fmla="*/ 3825 w 3840"/>
              <a:gd name="T13" fmla="*/ 20 h 248"/>
              <a:gd name="T14" fmla="*/ 3823 w 3840"/>
              <a:gd name="T15" fmla="*/ 15 h 248"/>
              <a:gd name="T16" fmla="*/ 3824 w 3840"/>
              <a:gd name="T17" fmla="*/ 25 h 248"/>
              <a:gd name="T18" fmla="*/ 3823 w 3840"/>
              <a:gd name="T19" fmla="*/ 34 h 248"/>
              <a:gd name="T20" fmla="*/ 3821 w 3840"/>
              <a:gd name="T21" fmla="*/ 44 h 248"/>
              <a:gd name="T22" fmla="*/ 3773 w 3840"/>
              <a:gd name="T23" fmla="*/ 76 h 248"/>
              <a:gd name="T24" fmla="*/ 3666 w 3840"/>
              <a:gd name="T25" fmla="*/ 103 h 248"/>
              <a:gd name="T26" fmla="*/ 3437 w 3840"/>
              <a:gd name="T27" fmla="*/ 117 h 248"/>
              <a:gd name="T28" fmla="*/ 3226 w 3840"/>
              <a:gd name="T29" fmla="*/ 119 h 248"/>
              <a:gd name="T30" fmla="*/ 3101 w 3840"/>
              <a:gd name="T31" fmla="*/ 102 h 248"/>
              <a:gd name="T32" fmla="*/ 3067 w 3840"/>
              <a:gd name="T33" fmla="*/ 78 h 248"/>
              <a:gd name="T34" fmla="*/ 2991 w 3840"/>
              <a:gd name="T35" fmla="*/ 46 h 248"/>
              <a:gd name="T36" fmla="*/ 2930 w 3840"/>
              <a:gd name="T37" fmla="*/ 1 h 248"/>
              <a:gd name="T38" fmla="*/ 2899 w 3840"/>
              <a:gd name="T39" fmla="*/ 25 h 248"/>
              <a:gd name="T40" fmla="*/ 2784 w 3840"/>
              <a:gd name="T41" fmla="*/ 44 h 248"/>
              <a:gd name="T42" fmla="*/ 2757 w 3840"/>
              <a:gd name="T43" fmla="*/ 46 h 248"/>
              <a:gd name="T44" fmla="*/ 2728 w 3840"/>
              <a:gd name="T45" fmla="*/ 60 h 248"/>
              <a:gd name="T46" fmla="*/ 2690 w 3840"/>
              <a:gd name="T47" fmla="*/ 87 h 248"/>
              <a:gd name="T48" fmla="*/ 2593 w 3840"/>
              <a:gd name="T49" fmla="*/ 99 h 248"/>
              <a:gd name="T50" fmla="*/ 2464 w 3840"/>
              <a:gd name="T51" fmla="*/ 108 h 248"/>
              <a:gd name="T52" fmla="*/ 2327 w 3840"/>
              <a:gd name="T53" fmla="*/ 123 h 248"/>
              <a:gd name="T54" fmla="*/ 2255 w 3840"/>
              <a:gd name="T55" fmla="*/ 119 h 248"/>
              <a:gd name="T56" fmla="*/ 2130 w 3840"/>
              <a:gd name="T57" fmla="*/ 85 h 248"/>
              <a:gd name="T58" fmla="*/ 2066 w 3840"/>
              <a:gd name="T59" fmla="*/ 72 h 248"/>
              <a:gd name="T60" fmla="*/ 2007 w 3840"/>
              <a:gd name="T61" fmla="*/ 49 h 248"/>
              <a:gd name="T62" fmla="*/ 1956 w 3840"/>
              <a:gd name="T63" fmla="*/ 54 h 248"/>
              <a:gd name="T64" fmla="*/ 1866 w 3840"/>
              <a:gd name="T65" fmla="*/ 53 h 248"/>
              <a:gd name="T66" fmla="*/ 1825 w 3840"/>
              <a:gd name="T67" fmla="*/ 47 h 248"/>
              <a:gd name="T68" fmla="*/ 1788 w 3840"/>
              <a:gd name="T69" fmla="*/ 49 h 248"/>
              <a:gd name="T70" fmla="*/ 1714 w 3840"/>
              <a:gd name="T71" fmla="*/ 53 h 248"/>
              <a:gd name="T72" fmla="*/ 1672 w 3840"/>
              <a:gd name="T73" fmla="*/ 47 h 248"/>
              <a:gd name="T74" fmla="*/ 1629 w 3840"/>
              <a:gd name="T75" fmla="*/ 60 h 248"/>
              <a:gd name="T76" fmla="*/ 1593 w 3840"/>
              <a:gd name="T77" fmla="*/ 37 h 248"/>
              <a:gd name="T78" fmla="*/ 1563 w 3840"/>
              <a:gd name="T79" fmla="*/ 48 h 248"/>
              <a:gd name="T80" fmla="*/ 1566 w 3840"/>
              <a:gd name="T81" fmla="*/ 59 h 248"/>
              <a:gd name="T82" fmla="*/ 1506 w 3840"/>
              <a:gd name="T83" fmla="*/ 66 h 248"/>
              <a:gd name="T84" fmla="*/ 1439 w 3840"/>
              <a:gd name="T85" fmla="*/ 83 h 248"/>
              <a:gd name="T86" fmla="*/ 1346 w 3840"/>
              <a:gd name="T87" fmla="*/ 92 h 248"/>
              <a:gd name="T88" fmla="*/ 1277 w 3840"/>
              <a:gd name="T89" fmla="*/ 67 h 248"/>
              <a:gd name="T90" fmla="*/ 1186 w 3840"/>
              <a:gd name="T91" fmla="*/ 64 h 248"/>
              <a:gd name="T92" fmla="*/ 869 w 3840"/>
              <a:gd name="T93" fmla="*/ 32 h 248"/>
              <a:gd name="T94" fmla="*/ 714 w 3840"/>
              <a:gd name="T95" fmla="*/ 73 h 248"/>
              <a:gd name="T96" fmla="*/ 620 w 3840"/>
              <a:gd name="T97" fmla="*/ 67 h 248"/>
              <a:gd name="T98" fmla="*/ 290 w 3840"/>
              <a:gd name="T99" fmla="*/ 49 h 248"/>
              <a:gd name="T100" fmla="*/ 66 w 3840"/>
              <a:gd name="T101" fmla="*/ 64 h 2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3840" h="248">
                <a:moveTo>
                  <a:pt x="0" y="67"/>
                </a:moveTo>
                <a:cubicBezTo>
                  <a:pt x="0" y="127"/>
                  <a:pt x="1" y="188"/>
                  <a:pt x="1" y="248"/>
                </a:cubicBezTo>
                <a:cubicBezTo>
                  <a:pt x="1280" y="248"/>
                  <a:pt x="2558" y="248"/>
                  <a:pt x="3837" y="248"/>
                </a:cubicBezTo>
                <a:cubicBezTo>
                  <a:pt x="3838" y="180"/>
                  <a:pt x="3839" y="112"/>
                  <a:pt x="3840" y="44"/>
                </a:cubicBezTo>
                <a:cubicBezTo>
                  <a:pt x="3839" y="43"/>
                  <a:pt x="3836" y="43"/>
                  <a:pt x="3833" y="43"/>
                </a:cubicBezTo>
                <a:cubicBezTo>
                  <a:pt x="3831" y="44"/>
                  <a:pt x="3830" y="44"/>
                  <a:pt x="3829" y="45"/>
                </a:cubicBezTo>
                <a:cubicBezTo>
                  <a:pt x="3829" y="39"/>
                  <a:pt x="3829" y="34"/>
                  <a:pt x="3829" y="28"/>
                </a:cubicBezTo>
                <a:cubicBezTo>
                  <a:pt x="3829" y="27"/>
                  <a:pt x="3829" y="26"/>
                  <a:pt x="3829" y="25"/>
                </a:cubicBezTo>
                <a:cubicBezTo>
                  <a:pt x="3828" y="21"/>
                  <a:pt x="3828" y="18"/>
                  <a:pt x="3827" y="14"/>
                </a:cubicBezTo>
                <a:cubicBezTo>
                  <a:pt x="3828" y="18"/>
                  <a:pt x="3828" y="21"/>
                  <a:pt x="3828" y="23"/>
                </a:cubicBezTo>
                <a:cubicBezTo>
                  <a:pt x="3828" y="27"/>
                  <a:pt x="3828" y="30"/>
                  <a:pt x="3828" y="35"/>
                </a:cubicBezTo>
                <a:cubicBezTo>
                  <a:pt x="3828" y="37"/>
                  <a:pt x="3828" y="39"/>
                  <a:pt x="3828" y="40"/>
                </a:cubicBezTo>
                <a:cubicBezTo>
                  <a:pt x="3828" y="38"/>
                  <a:pt x="3828" y="36"/>
                  <a:pt x="3828" y="33"/>
                </a:cubicBezTo>
                <a:cubicBezTo>
                  <a:pt x="3827" y="30"/>
                  <a:pt x="3827" y="27"/>
                  <a:pt x="3827" y="25"/>
                </a:cubicBezTo>
                <a:cubicBezTo>
                  <a:pt x="3827" y="22"/>
                  <a:pt x="3827" y="18"/>
                  <a:pt x="3826" y="14"/>
                </a:cubicBezTo>
                <a:cubicBezTo>
                  <a:pt x="3826" y="18"/>
                  <a:pt x="3827" y="23"/>
                  <a:pt x="3827" y="28"/>
                </a:cubicBezTo>
                <a:cubicBezTo>
                  <a:pt x="3827" y="32"/>
                  <a:pt x="3827" y="35"/>
                  <a:pt x="3826" y="39"/>
                </a:cubicBezTo>
                <a:cubicBezTo>
                  <a:pt x="3826" y="35"/>
                  <a:pt x="3826" y="32"/>
                  <a:pt x="3826" y="30"/>
                </a:cubicBezTo>
                <a:cubicBezTo>
                  <a:pt x="3826" y="24"/>
                  <a:pt x="3827" y="21"/>
                  <a:pt x="3825" y="17"/>
                </a:cubicBezTo>
                <a:cubicBezTo>
                  <a:pt x="3825" y="16"/>
                  <a:pt x="3824" y="15"/>
                  <a:pt x="3824" y="14"/>
                </a:cubicBezTo>
                <a:cubicBezTo>
                  <a:pt x="3824" y="16"/>
                  <a:pt x="3825" y="18"/>
                  <a:pt x="3825" y="20"/>
                </a:cubicBezTo>
                <a:cubicBezTo>
                  <a:pt x="3826" y="26"/>
                  <a:pt x="3826" y="32"/>
                  <a:pt x="3825" y="36"/>
                </a:cubicBezTo>
                <a:cubicBezTo>
                  <a:pt x="3825" y="33"/>
                  <a:pt x="3826" y="29"/>
                  <a:pt x="3825" y="25"/>
                </a:cubicBezTo>
                <a:cubicBezTo>
                  <a:pt x="3825" y="21"/>
                  <a:pt x="3824" y="18"/>
                  <a:pt x="3823" y="15"/>
                </a:cubicBezTo>
                <a:cubicBezTo>
                  <a:pt x="3824" y="17"/>
                  <a:pt x="3824" y="20"/>
                  <a:pt x="3824" y="23"/>
                </a:cubicBezTo>
                <a:cubicBezTo>
                  <a:pt x="3825" y="27"/>
                  <a:pt x="3824" y="31"/>
                  <a:pt x="3824" y="34"/>
                </a:cubicBezTo>
                <a:cubicBezTo>
                  <a:pt x="3824" y="32"/>
                  <a:pt x="3824" y="29"/>
                  <a:pt x="3824" y="25"/>
                </a:cubicBezTo>
                <a:cubicBezTo>
                  <a:pt x="3824" y="21"/>
                  <a:pt x="3823" y="18"/>
                  <a:pt x="3822" y="16"/>
                </a:cubicBezTo>
                <a:cubicBezTo>
                  <a:pt x="3823" y="18"/>
                  <a:pt x="3823" y="21"/>
                  <a:pt x="3823" y="25"/>
                </a:cubicBezTo>
                <a:cubicBezTo>
                  <a:pt x="3824" y="28"/>
                  <a:pt x="3823" y="32"/>
                  <a:pt x="3823" y="34"/>
                </a:cubicBezTo>
                <a:cubicBezTo>
                  <a:pt x="3823" y="35"/>
                  <a:pt x="3823" y="36"/>
                  <a:pt x="3823" y="37"/>
                </a:cubicBezTo>
                <a:cubicBezTo>
                  <a:pt x="3823" y="37"/>
                  <a:pt x="3823" y="38"/>
                  <a:pt x="3823" y="38"/>
                </a:cubicBezTo>
                <a:cubicBezTo>
                  <a:pt x="3822" y="40"/>
                  <a:pt x="3821" y="42"/>
                  <a:pt x="3821" y="44"/>
                </a:cubicBezTo>
                <a:cubicBezTo>
                  <a:pt x="3820" y="45"/>
                  <a:pt x="3818" y="46"/>
                  <a:pt x="3816" y="48"/>
                </a:cubicBezTo>
                <a:cubicBezTo>
                  <a:pt x="3810" y="53"/>
                  <a:pt x="3804" y="56"/>
                  <a:pt x="3802" y="57"/>
                </a:cubicBezTo>
                <a:cubicBezTo>
                  <a:pt x="3789" y="65"/>
                  <a:pt x="3775" y="75"/>
                  <a:pt x="3773" y="76"/>
                </a:cubicBezTo>
                <a:cubicBezTo>
                  <a:pt x="3768" y="80"/>
                  <a:pt x="3763" y="84"/>
                  <a:pt x="3753" y="92"/>
                </a:cubicBezTo>
                <a:cubicBezTo>
                  <a:pt x="3749" y="96"/>
                  <a:pt x="3745" y="99"/>
                  <a:pt x="3742" y="101"/>
                </a:cubicBezTo>
                <a:cubicBezTo>
                  <a:pt x="3724" y="102"/>
                  <a:pt x="3698" y="103"/>
                  <a:pt x="3666" y="103"/>
                </a:cubicBezTo>
                <a:cubicBezTo>
                  <a:pt x="3596" y="104"/>
                  <a:pt x="3590" y="99"/>
                  <a:pt x="3554" y="104"/>
                </a:cubicBezTo>
                <a:cubicBezTo>
                  <a:pt x="3531" y="107"/>
                  <a:pt x="3517" y="110"/>
                  <a:pt x="3478" y="114"/>
                </a:cubicBezTo>
                <a:cubicBezTo>
                  <a:pt x="3455" y="116"/>
                  <a:pt x="3444" y="116"/>
                  <a:pt x="3437" y="117"/>
                </a:cubicBezTo>
                <a:cubicBezTo>
                  <a:pt x="3416" y="117"/>
                  <a:pt x="3403" y="116"/>
                  <a:pt x="3374" y="113"/>
                </a:cubicBezTo>
                <a:cubicBezTo>
                  <a:pt x="3325" y="109"/>
                  <a:pt x="3301" y="107"/>
                  <a:pt x="3290" y="107"/>
                </a:cubicBezTo>
                <a:cubicBezTo>
                  <a:pt x="3258" y="110"/>
                  <a:pt x="3263" y="116"/>
                  <a:pt x="3226" y="119"/>
                </a:cubicBezTo>
                <a:cubicBezTo>
                  <a:pt x="3197" y="122"/>
                  <a:pt x="3171" y="120"/>
                  <a:pt x="3142" y="119"/>
                </a:cubicBezTo>
                <a:cubicBezTo>
                  <a:pt x="3124" y="118"/>
                  <a:pt x="3109" y="116"/>
                  <a:pt x="3098" y="115"/>
                </a:cubicBezTo>
                <a:cubicBezTo>
                  <a:pt x="3098" y="108"/>
                  <a:pt x="3100" y="104"/>
                  <a:pt x="3101" y="102"/>
                </a:cubicBezTo>
                <a:cubicBezTo>
                  <a:pt x="3102" y="100"/>
                  <a:pt x="3103" y="99"/>
                  <a:pt x="3103" y="97"/>
                </a:cubicBezTo>
                <a:cubicBezTo>
                  <a:pt x="3102" y="95"/>
                  <a:pt x="3097" y="94"/>
                  <a:pt x="3095" y="94"/>
                </a:cubicBezTo>
                <a:cubicBezTo>
                  <a:pt x="3089" y="94"/>
                  <a:pt x="3082" y="89"/>
                  <a:pt x="3067" y="78"/>
                </a:cubicBezTo>
                <a:cubicBezTo>
                  <a:pt x="3056" y="71"/>
                  <a:pt x="3049" y="65"/>
                  <a:pt x="3042" y="60"/>
                </a:cubicBezTo>
                <a:cubicBezTo>
                  <a:pt x="3035" y="54"/>
                  <a:pt x="3030" y="48"/>
                  <a:pt x="3025" y="44"/>
                </a:cubicBezTo>
                <a:cubicBezTo>
                  <a:pt x="3018" y="46"/>
                  <a:pt x="3006" y="49"/>
                  <a:pt x="2991" y="46"/>
                </a:cubicBezTo>
                <a:cubicBezTo>
                  <a:pt x="2977" y="43"/>
                  <a:pt x="2967" y="37"/>
                  <a:pt x="2963" y="34"/>
                </a:cubicBezTo>
                <a:cubicBezTo>
                  <a:pt x="2951" y="26"/>
                  <a:pt x="2944" y="21"/>
                  <a:pt x="2939" y="12"/>
                </a:cubicBezTo>
                <a:cubicBezTo>
                  <a:pt x="2938" y="9"/>
                  <a:pt x="2936" y="4"/>
                  <a:pt x="2930" y="1"/>
                </a:cubicBezTo>
                <a:cubicBezTo>
                  <a:pt x="2929" y="1"/>
                  <a:pt x="2926" y="0"/>
                  <a:pt x="2923" y="1"/>
                </a:cubicBezTo>
                <a:cubicBezTo>
                  <a:pt x="2918" y="3"/>
                  <a:pt x="2917" y="9"/>
                  <a:pt x="2917" y="10"/>
                </a:cubicBezTo>
                <a:cubicBezTo>
                  <a:pt x="2913" y="14"/>
                  <a:pt x="2907" y="20"/>
                  <a:pt x="2899" y="25"/>
                </a:cubicBezTo>
                <a:cubicBezTo>
                  <a:pt x="2893" y="29"/>
                  <a:pt x="2883" y="37"/>
                  <a:pt x="2868" y="43"/>
                </a:cubicBezTo>
                <a:cubicBezTo>
                  <a:pt x="2845" y="51"/>
                  <a:pt x="2827" y="50"/>
                  <a:pt x="2799" y="48"/>
                </a:cubicBezTo>
                <a:cubicBezTo>
                  <a:pt x="2791" y="47"/>
                  <a:pt x="2787" y="46"/>
                  <a:pt x="2784" y="44"/>
                </a:cubicBezTo>
                <a:cubicBezTo>
                  <a:pt x="2778" y="40"/>
                  <a:pt x="2776" y="35"/>
                  <a:pt x="2772" y="35"/>
                </a:cubicBezTo>
                <a:cubicBezTo>
                  <a:pt x="2770" y="35"/>
                  <a:pt x="2770" y="38"/>
                  <a:pt x="2765" y="42"/>
                </a:cubicBezTo>
                <a:cubicBezTo>
                  <a:pt x="2764" y="42"/>
                  <a:pt x="2764" y="42"/>
                  <a:pt x="2757" y="46"/>
                </a:cubicBezTo>
                <a:cubicBezTo>
                  <a:pt x="2749" y="51"/>
                  <a:pt x="2748" y="51"/>
                  <a:pt x="2746" y="53"/>
                </a:cubicBezTo>
                <a:cubicBezTo>
                  <a:pt x="2742" y="56"/>
                  <a:pt x="2743" y="56"/>
                  <a:pt x="2740" y="58"/>
                </a:cubicBezTo>
                <a:cubicBezTo>
                  <a:pt x="2736" y="60"/>
                  <a:pt x="2733" y="59"/>
                  <a:pt x="2728" y="60"/>
                </a:cubicBezTo>
                <a:cubicBezTo>
                  <a:pt x="2722" y="62"/>
                  <a:pt x="2717" y="65"/>
                  <a:pt x="2713" y="70"/>
                </a:cubicBezTo>
                <a:cubicBezTo>
                  <a:pt x="2706" y="75"/>
                  <a:pt x="2707" y="78"/>
                  <a:pt x="2700" y="82"/>
                </a:cubicBezTo>
                <a:cubicBezTo>
                  <a:pt x="2696" y="85"/>
                  <a:pt x="2692" y="87"/>
                  <a:pt x="2690" y="87"/>
                </a:cubicBezTo>
                <a:cubicBezTo>
                  <a:pt x="2679" y="91"/>
                  <a:pt x="2671" y="88"/>
                  <a:pt x="2661" y="87"/>
                </a:cubicBezTo>
                <a:cubicBezTo>
                  <a:pt x="2648" y="86"/>
                  <a:pt x="2639" y="88"/>
                  <a:pt x="2630" y="89"/>
                </a:cubicBezTo>
                <a:cubicBezTo>
                  <a:pt x="2625" y="90"/>
                  <a:pt x="2622" y="90"/>
                  <a:pt x="2593" y="99"/>
                </a:cubicBezTo>
                <a:cubicBezTo>
                  <a:pt x="2571" y="105"/>
                  <a:pt x="2569" y="106"/>
                  <a:pt x="2564" y="106"/>
                </a:cubicBezTo>
                <a:cubicBezTo>
                  <a:pt x="2553" y="108"/>
                  <a:pt x="2547" y="108"/>
                  <a:pt x="2532" y="107"/>
                </a:cubicBezTo>
                <a:cubicBezTo>
                  <a:pt x="2493" y="107"/>
                  <a:pt x="2493" y="110"/>
                  <a:pt x="2464" y="108"/>
                </a:cubicBezTo>
                <a:cubicBezTo>
                  <a:pt x="2441" y="107"/>
                  <a:pt x="2443" y="105"/>
                  <a:pt x="2431" y="105"/>
                </a:cubicBezTo>
                <a:cubicBezTo>
                  <a:pt x="2412" y="106"/>
                  <a:pt x="2410" y="111"/>
                  <a:pt x="2379" y="117"/>
                </a:cubicBezTo>
                <a:cubicBezTo>
                  <a:pt x="2368" y="119"/>
                  <a:pt x="2349" y="123"/>
                  <a:pt x="2327" y="123"/>
                </a:cubicBezTo>
                <a:cubicBezTo>
                  <a:pt x="2317" y="123"/>
                  <a:pt x="2311" y="124"/>
                  <a:pt x="2305" y="122"/>
                </a:cubicBezTo>
                <a:cubicBezTo>
                  <a:pt x="2290" y="119"/>
                  <a:pt x="2286" y="114"/>
                  <a:pt x="2274" y="114"/>
                </a:cubicBezTo>
                <a:cubicBezTo>
                  <a:pt x="2267" y="114"/>
                  <a:pt x="2265" y="116"/>
                  <a:pt x="2255" y="119"/>
                </a:cubicBezTo>
                <a:cubicBezTo>
                  <a:pt x="2237" y="124"/>
                  <a:pt x="2222" y="122"/>
                  <a:pt x="2211" y="120"/>
                </a:cubicBezTo>
                <a:cubicBezTo>
                  <a:pt x="2197" y="118"/>
                  <a:pt x="2188" y="115"/>
                  <a:pt x="2170" y="107"/>
                </a:cubicBezTo>
                <a:cubicBezTo>
                  <a:pt x="2147" y="98"/>
                  <a:pt x="2136" y="93"/>
                  <a:pt x="2130" y="85"/>
                </a:cubicBezTo>
                <a:cubicBezTo>
                  <a:pt x="2129" y="83"/>
                  <a:pt x="2126" y="78"/>
                  <a:pt x="2120" y="75"/>
                </a:cubicBezTo>
                <a:cubicBezTo>
                  <a:pt x="2116" y="73"/>
                  <a:pt x="2112" y="74"/>
                  <a:pt x="2110" y="74"/>
                </a:cubicBezTo>
                <a:cubicBezTo>
                  <a:pt x="2096" y="74"/>
                  <a:pt x="2081" y="73"/>
                  <a:pt x="2066" y="72"/>
                </a:cubicBezTo>
                <a:cubicBezTo>
                  <a:pt x="2051" y="70"/>
                  <a:pt x="2044" y="70"/>
                  <a:pt x="2038" y="66"/>
                </a:cubicBezTo>
                <a:cubicBezTo>
                  <a:pt x="2032" y="62"/>
                  <a:pt x="2029" y="57"/>
                  <a:pt x="2019" y="52"/>
                </a:cubicBezTo>
                <a:cubicBezTo>
                  <a:pt x="2013" y="50"/>
                  <a:pt x="2010" y="50"/>
                  <a:pt x="2007" y="49"/>
                </a:cubicBezTo>
                <a:cubicBezTo>
                  <a:pt x="2001" y="49"/>
                  <a:pt x="1996" y="48"/>
                  <a:pt x="1991" y="51"/>
                </a:cubicBezTo>
                <a:cubicBezTo>
                  <a:pt x="1989" y="52"/>
                  <a:pt x="1988" y="53"/>
                  <a:pt x="1987" y="54"/>
                </a:cubicBezTo>
                <a:cubicBezTo>
                  <a:pt x="1979" y="54"/>
                  <a:pt x="1969" y="54"/>
                  <a:pt x="1956" y="54"/>
                </a:cubicBezTo>
                <a:cubicBezTo>
                  <a:pt x="1934" y="54"/>
                  <a:pt x="1923" y="54"/>
                  <a:pt x="1920" y="54"/>
                </a:cubicBezTo>
                <a:cubicBezTo>
                  <a:pt x="1901" y="53"/>
                  <a:pt x="1893" y="50"/>
                  <a:pt x="1879" y="51"/>
                </a:cubicBezTo>
                <a:cubicBezTo>
                  <a:pt x="1877" y="52"/>
                  <a:pt x="1873" y="52"/>
                  <a:pt x="1866" y="53"/>
                </a:cubicBezTo>
                <a:cubicBezTo>
                  <a:pt x="1859" y="54"/>
                  <a:pt x="1855" y="54"/>
                  <a:pt x="1846" y="54"/>
                </a:cubicBezTo>
                <a:cubicBezTo>
                  <a:pt x="1835" y="54"/>
                  <a:pt x="1832" y="54"/>
                  <a:pt x="1829" y="51"/>
                </a:cubicBezTo>
                <a:cubicBezTo>
                  <a:pt x="1827" y="50"/>
                  <a:pt x="1827" y="49"/>
                  <a:pt x="1825" y="47"/>
                </a:cubicBezTo>
                <a:cubicBezTo>
                  <a:pt x="1823" y="45"/>
                  <a:pt x="1819" y="41"/>
                  <a:pt x="1813" y="40"/>
                </a:cubicBezTo>
                <a:cubicBezTo>
                  <a:pt x="1804" y="38"/>
                  <a:pt x="1796" y="43"/>
                  <a:pt x="1795" y="44"/>
                </a:cubicBezTo>
                <a:cubicBezTo>
                  <a:pt x="1792" y="46"/>
                  <a:pt x="1791" y="47"/>
                  <a:pt x="1788" y="49"/>
                </a:cubicBezTo>
                <a:cubicBezTo>
                  <a:pt x="1784" y="52"/>
                  <a:pt x="1780" y="52"/>
                  <a:pt x="1778" y="53"/>
                </a:cubicBezTo>
                <a:cubicBezTo>
                  <a:pt x="1767" y="55"/>
                  <a:pt x="1755" y="53"/>
                  <a:pt x="1742" y="53"/>
                </a:cubicBezTo>
                <a:cubicBezTo>
                  <a:pt x="1728" y="53"/>
                  <a:pt x="1725" y="55"/>
                  <a:pt x="1714" y="53"/>
                </a:cubicBezTo>
                <a:cubicBezTo>
                  <a:pt x="1702" y="52"/>
                  <a:pt x="1698" y="48"/>
                  <a:pt x="1696" y="47"/>
                </a:cubicBezTo>
                <a:cubicBezTo>
                  <a:pt x="1692" y="44"/>
                  <a:pt x="1692" y="41"/>
                  <a:pt x="1689" y="40"/>
                </a:cubicBezTo>
                <a:cubicBezTo>
                  <a:pt x="1685" y="39"/>
                  <a:pt x="1683" y="41"/>
                  <a:pt x="1672" y="47"/>
                </a:cubicBezTo>
                <a:cubicBezTo>
                  <a:pt x="1668" y="49"/>
                  <a:pt x="1665" y="50"/>
                  <a:pt x="1661" y="52"/>
                </a:cubicBezTo>
                <a:cubicBezTo>
                  <a:pt x="1653" y="55"/>
                  <a:pt x="1647" y="57"/>
                  <a:pt x="1642" y="58"/>
                </a:cubicBezTo>
                <a:cubicBezTo>
                  <a:pt x="1635" y="59"/>
                  <a:pt x="1632" y="60"/>
                  <a:pt x="1629" y="60"/>
                </a:cubicBezTo>
                <a:cubicBezTo>
                  <a:pt x="1621" y="59"/>
                  <a:pt x="1615" y="56"/>
                  <a:pt x="1613" y="55"/>
                </a:cubicBezTo>
                <a:cubicBezTo>
                  <a:pt x="1610" y="52"/>
                  <a:pt x="1606" y="49"/>
                  <a:pt x="1600" y="43"/>
                </a:cubicBezTo>
                <a:cubicBezTo>
                  <a:pt x="1597" y="40"/>
                  <a:pt x="1596" y="38"/>
                  <a:pt x="1593" y="37"/>
                </a:cubicBezTo>
                <a:cubicBezTo>
                  <a:pt x="1592" y="37"/>
                  <a:pt x="1586" y="34"/>
                  <a:pt x="1581" y="37"/>
                </a:cubicBezTo>
                <a:cubicBezTo>
                  <a:pt x="1576" y="39"/>
                  <a:pt x="1577" y="42"/>
                  <a:pt x="1572" y="45"/>
                </a:cubicBezTo>
                <a:cubicBezTo>
                  <a:pt x="1568" y="47"/>
                  <a:pt x="1564" y="48"/>
                  <a:pt x="1563" y="48"/>
                </a:cubicBezTo>
                <a:cubicBezTo>
                  <a:pt x="1559" y="49"/>
                  <a:pt x="1555" y="48"/>
                  <a:pt x="1555" y="48"/>
                </a:cubicBezTo>
                <a:cubicBezTo>
                  <a:pt x="1555" y="49"/>
                  <a:pt x="1561" y="50"/>
                  <a:pt x="1564" y="55"/>
                </a:cubicBezTo>
                <a:cubicBezTo>
                  <a:pt x="1565" y="56"/>
                  <a:pt x="1566" y="57"/>
                  <a:pt x="1566" y="59"/>
                </a:cubicBezTo>
                <a:cubicBezTo>
                  <a:pt x="1565" y="61"/>
                  <a:pt x="1559" y="61"/>
                  <a:pt x="1556" y="61"/>
                </a:cubicBezTo>
                <a:cubicBezTo>
                  <a:pt x="1542" y="62"/>
                  <a:pt x="1544" y="65"/>
                  <a:pt x="1529" y="66"/>
                </a:cubicBezTo>
                <a:cubicBezTo>
                  <a:pt x="1515" y="67"/>
                  <a:pt x="1514" y="64"/>
                  <a:pt x="1506" y="66"/>
                </a:cubicBezTo>
                <a:cubicBezTo>
                  <a:pt x="1504" y="67"/>
                  <a:pt x="1503" y="67"/>
                  <a:pt x="1489" y="74"/>
                </a:cubicBezTo>
                <a:cubicBezTo>
                  <a:pt x="1475" y="81"/>
                  <a:pt x="1475" y="81"/>
                  <a:pt x="1475" y="81"/>
                </a:cubicBezTo>
                <a:cubicBezTo>
                  <a:pt x="1463" y="86"/>
                  <a:pt x="1457" y="82"/>
                  <a:pt x="1439" y="83"/>
                </a:cubicBezTo>
                <a:cubicBezTo>
                  <a:pt x="1432" y="83"/>
                  <a:pt x="1422" y="86"/>
                  <a:pt x="1402" y="91"/>
                </a:cubicBezTo>
                <a:cubicBezTo>
                  <a:pt x="1386" y="95"/>
                  <a:pt x="1383" y="96"/>
                  <a:pt x="1375" y="96"/>
                </a:cubicBezTo>
                <a:cubicBezTo>
                  <a:pt x="1367" y="97"/>
                  <a:pt x="1357" y="97"/>
                  <a:pt x="1346" y="92"/>
                </a:cubicBezTo>
                <a:cubicBezTo>
                  <a:pt x="1338" y="87"/>
                  <a:pt x="1339" y="82"/>
                  <a:pt x="1327" y="75"/>
                </a:cubicBezTo>
                <a:cubicBezTo>
                  <a:pt x="1323" y="72"/>
                  <a:pt x="1316" y="67"/>
                  <a:pt x="1308" y="66"/>
                </a:cubicBezTo>
                <a:cubicBezTo>
                  <a:pt x="1298" y="64"/>
                  <a:pt x="1298" y="67"/>
                  <a:pt x="1277" y="67"/>
                </a:cubicBezTo>
                <a:cubicBezTo>
                  <a:pt x="1269" y="67"/>
                  <a:pt x="1262" y="67"/>
                  <a:pt x="1259" y="66"/>
                </a:cubicBezTo>
                <a:cubicBezTo>
                  <a:pt x="1253" y="66"/>
                  <a:pt x="1250" y="65"/>
                  <a:pt x="1249" y="65"/>
                </a:cubicBezTo>
                <a:cubicBezTo>
                  <a:pt x="1225" y="62"/>
                  <a:pt x="1186" y="64"/>
                  <a:pt x="1186" y="64"/>
                </a:cubicBezTo>
                <a:cubicBezTo>
                  <a:pt x="1186" y="64"/>
                  <a:pt x="1153" y="66"/>
                  <a:pt x="1102" y="66"/>
                </a:cubicBezTo>
                <a:cubicBezTo>
                  <a:pt x="1059" y="66"/>
                  <a:pt x="1029" y="61"/>
                  <a:pt x="991" y="55"/>
                </a:cubicBezTo>
                <a:cubicBezTo>
                  <a:pt x="920" y="43"/>
                  <a:pt x="918" y="35"/>
                  <a:pt x="869" y="32"/>
                </a:cubicBezTo>
                <a:cubicBezTo>
                  <a:pt x="869" y="32"/>
                  <a:pt x="808" y="29"/>
                  <a:pt x="770" y="45"/>
                </a:cubicBezTo>
                <a:cubicBezTo>
                  <a:pt x="751" y="53"/>
                  <a:pt x="742" y="58"/>
                  <a:pt x="742" y="58"/>
                </a:cubicBezTo>
                <a:cubicBezTo>
                  <a:pt x="728" y="66"/>
                  <a:pt x="725" y="70"/>
                  <a:pt x="714" y="73"/>
                </a:cubicBezTo>
                <a:cubicBezTo>
                  <a:pt x="705" y="76"/>
                  <a:pt x="697" y="76"/>
                  <a:pt x="687" y="77"/>
                </a:cubicBezTo>
                <a:cubicBezTo>
                  <a:pt x="678" y="77"/>
                  <a:pt x="670" y="76"/>
                  <a:pt x="661" y="75"/>
                </a:cubicBezTo>
                <a:cubicBezTo>
                  <a:pt x="638" y="72"/>
                  <a:pt x="626" y="68"/>
                  <a:pt x="620" y="67"/>
                </a:cubicBezTo>
                <a:cubicBezTo>
                  <a:pt x="598" y="60"/>
                  <a:pt x="568" y="57"/>
                  <a:pt x="507" y="50"/>
                </a:cubicBezTo>
                <a:cubicBezTo>
                  <a:pt x="446" y="42"/>
                  <a:pt x="416" y="39"/>
                  <a:pt x="388" y="39"/>
                </a:cubicBezTo>
                <a:cubicBezTo>
                  <a:pt x="347" y="40"/>
                  <a:pt x="308" y="46"/>
                  <a:pt x="290" y="49"/>
                </a:cubicBezTo>
                <a:cubicBezTo>
                  <a:pt x="258" y="53"/>
                  <a:pt x="252" y="56"/>
                  <a:pt x="223" y="59"/>
                </a:cubicBezTo>
                <a:cubicBezTo>
                  <a:pt x="195" y="62"/>
                  <a:pt x="173" y="62"/>
                  <a:pt x="144" y="63"/>
                </a:cubicBezTo>
                <a:cubicBezTo>
                  <a:pt x="88" y="64"/>
                  <a:pt x="88" y="61"/>
                  <a:pt x="66" y="64"/>
                </a:cubicBezTo>
                <a:cubicBezTo>
                  <a:pt x="60" y="66"/>
                  <a:pt x="44" y="68"/>
                  <a:pt x="23" y="68"/>
                </a:cubicBezTo>
                <a:cubicBezTo>
                  <a:pt x="13" y="68"/>
                  <a:pt x="5" y="67"/>
                  <a:pt x="0" y="67"/>
                </a:cubicBezTo>
                <a:close/>
              </a:path>
            </a:pathLst>
          </a:custGeom>
          <a:solidFill>
            <a:srgbClr val="CDD73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CE734780-6016-4131-86F7-29A7D5243D2F}"/>
              </a:ext>
            </a:extLst>
          </p:cNvPr>
          <p:cNvSpPr>
            <a:spLocks/>
          </p:cNvSpPr>
          <p:nvPr userDrawn="1"/>
        </p:nvSpPr>
        <p:spPr bwMode="auto">
          <a:xfrm>
            <a:off x="-1" y="6036906"/>
            <a:ext cx="12192001" cy="821095"/>
          </a:xfrm>
          <a:custGeom>
            <a:avLst/>
            <a:gdLst>
              <a:gd name="T0" fmla="*/ 0 w 3840"/>
              <a:gd name="T1" fmla="*/ 60 h 259"/>
              <a:gd name="T2" fmla="*/ 158 w 3840"/>
              <a:gd name="T3" fmla="*/ 28 h 259"/>
              <a:gd name="T4" fmla="*/ 236 w 3840"/>
              <a:gd name="T5" fmla="*/ 15 h 259"/>
              <a:gd name="T6" fmla="*/ 361 w 3840"/>
              <a:gd name="T7" fmla="*/ 3 h 259"/>
              <a:gd name="T8" fmla="*/ 496 w 3840"/>
              <a:gd name="T9" fmla="*/ 49 h 259"/>
              <a:gd name="T10" fmla="*/ 557 w 3840"/>
              <a:gd name="T11" fmla="*/ 62 h 259"/>
              <a:gd name="T12" fmla="*/ 644 w 3840"/>
              <a:gd name="T13" fmla="*/ 74 h 259"/>
              <a:gd name="T14" fmla="*/ 774 w 3840"/>
              <a:gd name="T15" fmla="*/ 87 h 259"/>
              <a:gd name="T16" fmla="*/ 892 w 3840"/>
              <a:gd name="T17" fmla="*/ 87 h 259"/>
              <a:gd name="T18" fmla="*/ 955 w 3840"/>
              <a:gd name="T19" fmla="*/ 103 h 259"/>
              <a:gd name="T20" fmla="*/ 1012 w 3840"/>
              <a:gd name="T21" fmla="*/ 110 h 259"/>
              <a:gd name="T22" fmla="*/ 1055 w 3840"/>
              <a:gd name="T23" fmla="*/ 119 h 259"/>
              <a:gd name="T24" fmla="*/ 1092 w 3840"/>
              <a:gd name="T25" fmla="*/ 123 h 259"/>
              <a:gd name="T26" fmla="*/ 1153 w 3840"/>
              <a:gd name="T27" fmla="*/ 117 h 259"/>
              <a:gd name="T28" fmla="*/ 1223 w 3840"/>
              <a:gd name="T29" fmla="*/ 122 h 259"/>
              <a:gd name="T30" fmla="*/ 1292 w 3840"/>
              <a:gd name="T31" fmla="*/ 106 h 259"/>
              <a:gd name="T32" fmla="*/ 1360 w 3840"/>
              <a:gd name="T33" fmla="*/ 122 h 259"/>
              <a:gd name="T34" fmla="*/ 1403 w 3840"/>
              <a:gd name="T35" fmla="*/ 122 h 259"/>
              <a:gd name="T36" fmla="*/ 1450 w 3840"/>
              <a:gd name="T37" fmla="*/ 111 h 259"/>
              <a:gd name="T38" fmla="*/ 1535 w 3840"/>
              <a:gd name="T39" fmla="*/ 133 h 259"/>
              <a:gd name="T40" fmla="*/ 1578 w 3840"/>
              <a:gd name="T41" fmla="*/ 129 h 259"/>
              <a:gd name="T42" fmla="*/ 1623 w 3840"/>
              <a:gd name="T43" fmla="*/ 125 h 259"/>
              <a:gd name="T44" fmla="*/ 1685 w 3840"/>
              <a:gd name="T45" fmla="*/ 130 h 259"/>
              <a:gd name="T46" fmla="*/ 1837 w 3840"/>
              <a:gd name="T47" fmla="*/ 118 h 259"/>
              <a:gd name="T48" fmla="*/ 1966 w 3840"/>
              <a:gd name="T49" fmla="*/ 133 h 259"/>
              <a:gd name="T50" fmla="*/ 2044 w 3840"/>
              <a:gd name="T51" fmla="*/ 144 h 259"/>
              <a:gd name="T52" fmla="*/ 2134 w 3840"/>
              <a:gd name="T53" fmla="*/ 134 h 259"/>
              <a:gd name="T54" fmla="*/ 2234 w 3840"/>
              <a:gd name="T55" fmla="*/ 149 h 259"/>
              <a:gd name="T56" fmla="*/ 2284 w 3840"/>
              <a:gd name="T57" fmla="*/ 149 h 259"/>
              <a:gd name="T58" fmla="*/ 2357 w 3840"/>
              <a:gd name="T59" fmla="*/ 135 h 259"/>
              <a:gd name="T60" fmla="*/ 2477 w 3840"/>
              <a:gd name="T61" fmla="*/ 110 h 259"/>
              <a:gd name="T62" fmla="*/ 2578 w 3840"/>
              <a:gd name="T63" fmla="*/ 104 h 259"/>
              <a:gd name="T64" fmla="*/ 2678 w 3840"/>
              <a:gd name="T65" fmla="*/ 91 h 259"/>
              <a:gd name="T66" fmla="*/ 2815 w 3840"/>
              <a:gd name="T67" fmla="*/ 51 h 259"/>
              <a:gd name="T68" fmla="*/ 2948 w 3840"/>
              <a:gd name="T69" fmla="*/ 45 h 259"/>
              <a:gd name="T70" fmla="*/ 3082 w 3840"/>
              <a:gd name="T71" fmla="*/ 71 h 259"/>
              <a:gd name="T72" fmla="*/ 3131 w 3840"/>
              <a:gd name="T73" fmla="*/ 91 h 259"/>
              <a:gd name="T74" fmla="*/ 3253 w 3840"/>
              <a:gd name="T75" fmla="*/ 110 h 259"/>
              <a:gd name="T76" fmla="*/ 3406 w 3840"/>
              <a:gd name="T77" fmla="*/ 115 h 259"/>
              <a:gd name="T78" fmla="*/ 3527 w 3840"/>
              <a:gd name="T79" fmla="*/ 98 h 259"/>
              <a:gd name="T80" fmla="*/ 3701 w 3840"/>
              <a:gd name="T81" fmla="*/ 71 h 259"/>
              <a:gd name="T82" fmla="*/ 3791 w 3840"/>
              <a:gd name="T83" fmla="*/ 62 h 259"/>
              <a:gd name="T84" fmla="*/ 3840 w 3840"/>
              <a:gd name="T85" fmla="*/ 55 h 259"/>
              <a:gd name="T86" fmla="*/ 3840 w 3840"/>
              <a:gd name="T87" fmla="*/ 259 h 259"/>
              <a:gd name="T88" fmla="*/ 0 w 3840"/>
              <a:gd name="T89" fmla="*/ 259 h 259"/>
              <a:gd name="T90" fmla="*/ 0 w 3840"/>
              <a:gd name="T91" fmla="*/ 60 h 2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3840" h="259">
                <a:moveTo>
                  <a:pt x="0" y="60"/>
                </a:moveTo>
                <a:cubicBezTo>
                  <a:pt x="67" y="51"/>
                  <a:pt x="121" y="36"/>
                  <a:pt x="158" y="28"/>
                </a:cubicBezTo>
                <a:cubicBezTo>
                  <a:pt x="189" y="21"/>
                  <a:pt x="204" y="21"/>
                  <a:pt x="236" y="15"/>
                </a:cubicBezTo>
                <a:cubicBezTo>
                  <a:pt x="297" y="5"/>
                  <a:pt x="327" y="0"/>
                  <a:pt x="361" y="3"/>
                </a:cubicBezTo>
                <a:cubicBezTo>
                  <a:pt x="425" y="10"/>
                  <a:pt x="475" y="44"/>
                  <a:pt x="496" y="49"/>
                </a:cubicBezTo>
                <a:cubicBezTo>
                  <a:pt x="528" y="58"/>
                  <a:pt x="531" y="53"/>
                  <a:pt x="557" y="62"/>
                </a:cubicBezTo>
                <a:cubicBezTo>
                  <a:pt x="585" y="72"/>
                  <a:pt x="604" y="72"/>
                  <a:pt x="644" y="74"/>
                </a:cubicBezTo>
                <a:cubicBezTo>
                  <a:pt x="736" y="80"/>
                  <a:pt x="723" y="86"/>
                  <a:pt x="774" y="87"/>
                </a:cubicBezTo>
                <a:cubicBezTo>
                  <a:pt x="842" y="87"/>
                  <a:pt x="851" y="76"/>
                  <a:pt x="892" y="87"/>
                </a:cubicBezTo>
                <a:cubicBezTo>
                  <a:pt x="912" y="92"/>
                  <a:pt x="925" y="99"/>
                  <a:pt x="955" y="103"/>
                </a:cubicBezTo>
                <a:cubicBezTo>
                  <a:pt x="979" y="107"/>
                  <a:pt x="985" y="104"/>
                  <a:pt x="1012" y="110"/>
                </a:cubicBezTo>
                <a:cubicBezTo>
                  <a:pt x="1029" y="113"/>
                  <a:pt x="1035" y="116"/>
                  <a:pt x="1055" y="119"/>
                </a:cubicBezTo>
                <a:cubicBezTo>
                  <a:pt x="1065" y="121"/>
                  <a:pt x="1077" y="123"/>
                  <a:pt x="1092" y="123"/>
                </a:cubicBezTo>
                <a:cubicBezTo>
                  <a:pt x="1120" y="124"/>
                  <a:pt x="1128" y="119"/>
                  <a:pt x="1153" y="117"/>
                </a:cubicBezTo>
                <a:cubicBezTo>
                  <a:pt x="1190" y="114"/>
                  <a:pt x="1190" y="125"/>
                  <a:pt x="1223" y="122"/>
                </a:cubicBezTo>
                <a:cubicBezTo>
                  <a:pt x="1262" y="119"/>
                  <a:pt x="1262" y="104"/>
                  <a:pt x="1292" y="106"/>
                </a:cubicBezTo>
                <a:cubicBezTo>
                  <a:pt x="1319" y="107"/>
                  <a:pt x="1321" y="118"/>
                  <a:pt x="1360" y="122"/>
                </a:cubicBezTo>
                <a:cubicBezTo>
                  <a:pt x="1381" y="124"/>
                  <a:pt x="1397" y="123"/>
                  <a:pt x="1403" y="122"/>
                </a:cubicBezTo>
                <a:cubicBezTo>
                  <a:pt x="1431" y="119"/>
                  <a:pt x="1432" y="113"/>
                  <a:pt x="1450" y="111"/>
                </a:cubicBezTo>
                <a:cubicBezTo>
                  <a:pt x="1486" y="108"/>
                  <a:pt x="1492" y="132"/>
                  <a:pt x="1535" y="133"/>
                </a:cubicBezTo>
                <a:cubicBezTo>
                  <a:pt x="1536" y="133"/>
                  <a:pt x="1550" y="132"/>
                  <a:pt x="1578" y="129"/>
                </a:cubicBezTo>
                <a:cubicBezTo>
                  <a:pt x="1614" y="125"/>
                  <a:pt x="1616" y="125"/>
                  <a:pt x="1623" y="125"/>
                </a:cubicBezTo>
                <a:cubicBezTo>
                  <a:pt x="1652" y="124"/>
                  <a:pt x="1674" y="128"/>
                  <a:pt x="1685" y="130"/>
                </a:cubicBezTo>
                <a:cubicBezTo>
                  <a:pt x="1740" y="140"/>
                  <a:pt x="1756" y="117"/>
                  <a:pt x="1837" y="118"/>
                </a:cubicBezTo>
                <a:cubicBezTo>
                  <a:pt x="1882" y="118"/>
                  <a:pt x="1924" y="126"/>
                  <a:pt x="1966" y="133"/>
                </a:cubicBezTo>
                <a:cubicBezTo>
                  <a:pt x="2003" y="139"/>
                  <a:pt x="2016" y="144"/>
                  <a:pt x="2044" y="144"/>
                </a:cubicBezTo>
                <a:cubicBezTo>
                  <a:pt x="2085" y="144"/>
                  <a:pt x="2098" y="136"/>
                  <a:pt x="2134" y="134"/>
                </a:cubicBezTo>
                <a:cubicBezTo>
                  <a:pt x="2157" y="133"/>
                  <a:pt x="2191" y="135"/>
                  <a:pt x="2234" y="149"/>
                </a:cubicBezTo>
                <a:cubicBezTo>
                  <a:pt x="2246" y="150"/>
                  <a:pt x="2263" y="151"/>
                  <a:pt x="2284" y="149"/>
                </a:cubicBezTo>
                <a:cubicBezTo>
                  <a:pt x="2315" y="147"/>
                  <a:pt x="2335" y="141"/>
                  <a:pt x="2357" y="135"/>
                </a:cubicBezTo>
                <a:cubicBezTo>
                  <a:pt x="2381" y="129"/>
                  <a:pt x="2428" y="116"/>
                  <a:pt x="2477" y="110"/>
                </a:cubicBezTo>
                <a:cubicBezTo>
                  <a:pt x="2518" y="105"/>
                  <a:pt x="2518" y="110"/>
                  <a:pt x="2578" y="104"/>
                </a:cubicBezTo>
                <a:cubicBezTo>
                  <a:pt x="2603" y="102"/>
                  <a:pt x="2638" y="99"/>
                  <a:pt x="2678" y="91"/>
                </a:cubicBezTo>
                <a:cubicBezTo>
                  <a:pt x="2751" y="77"/>
                  <a:pt x="2754" y="63"/>
                  <a:pt x="2815" y="51"/>
                </a:cubicBezTo>
                <a:cubicBezTo>
                  <a:pt x="2873" y="40"/>
                  <a:pt x="2919" y="43"/>
                  <a:pt x="2948" y="45"/>
                </a:cubicBezTo>
                <a:cubicBezTo>
                  <a:pt x="2978" y="47"/>
                  <a:pt x="3025" y="51"/>
                  <a:pt x="3082" y="71"/>
                </a:cubicBezTo>
                <a:cubicBezTo>
                  <a:pt x="3108" y="80"/>
                  <a:pt x="3106" y="83"/>
                  <a:pt x="3131" y="91"/>
                </a:cubicBezTo>
                <a:cubicBezTo>
                  <a:pt x="3160" y="100"/>
                  <a:pt x="3188" y="106"/>
                  <a:pt x="3253" y="110"/>
                </a:cubicBezTo>
                <a:cubicBezTo>
                  <a:pt x="3325" y="116"/>
                  <a:pt x="3361" y="118"/>
                  <a:pt x="3406" y="115"/>
                </a:cubicBezTo>
                <a:cubicBezTo>
                  <a:pt x="3422" y="114"/>
                  <a:pt x="3457" y="109"/>
                  <a:pt x="3527" y="98"/>
                </a:cubicBezTo>
                <a:cubicBezTo>
                  <a:pt x="3660" y="76"/>
                  <a:pt x="3663" y="74"/>
                  <a:pt x="3701" y="71"/>
                </a:cubicBezTo>
                <a:cubicBezTo>
                  <a:pt x="3716" y="70"/>
                  <a:pt x="3747" y="68"/>
                  <a:pt x="3791" y="62"/>
                </a:cubicBezTo>
                <a:cubicBezTo>
                  <a:pt x="3812" y="60"/>
                  <a:pt x="3829" y="57"/>
                  <a:pt x="3840" y="55"/>
                </a:cubicBezTo>
                <a:cubicBezTo>
                  <a:pt x="3840" y="123"/>
                  <a:pt x="3840" y="191"/>
                  <a:pt x="3840" y="259"/>
                </a:cubicBezTo>
                <a:cubicBezTo>
                  <a:pt x="2560" y="259"/>
                  <a:pt x="1280" y="259"/>
                  <a:pt x="0" y="259"/>
                </a:cubicBezTo>
                <a:cubicBezTo>
                  <a:pt x="0" y="186"/>
                  <a:pt x="0" y="133"/>
                  <a:pt x="0" y="60"/>
                </a:cubicBezTo>
                <a:close/>
              </a:path>
            </a:pathLst>
          </a:custGeom>
          <a:solidFill>
            <a:srgbClr val="8AB23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P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79522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17" name="Grupo 16">
            <a:extLst>
              <a:ext uri="{FF2B5EF4-FFF2-40B4-BE49-F238E27FC236}">
                <a16:creationId xmlns:a16="http://schemas.microsoft.com/office/drawing/2014/main" id="{00FB0EC0-7B72-4925-966E-71E0C6B30902}"/>
              </a:ext>
            </a:extLst>
          </p:cNvPr>
          <p:cNvGrpSpPr/>
          <p:nvPr userDrawn="1"/>
        </p:nvGrpSpPr>
        <p:grpSpPr>
          <a:xfrm>
            <a:off x="0" y="5784980"/>
            <a:ext cx="12202345" cy="1073021"/>
            <a:chOff x="9231313" y="4002088"/>
            <a:chExt cx="2960688" cy="260350"/>
          </a:xfrm>
        </p:grpSpPr>
        <p:sp>
          <p:nvSpPr>
            <p:cNvPr id="6" name="Freeform 53">
              <a:extLst>
                <a:ext uri="{FF2B5EF4-FFF2-40B4-BE49-F238E27FC236}">
                  <a16:creationId xmlns:a16="http://schemas.microsoft.com/office/drawing/2014/main" id="{0A22EF75-DD55-4897-A9C8-065FA9772B3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9231313" y="4002088"/>
              <a:ext cx="2960688" cy="260350"/>
            </a:xfrm>
            <a:custGeom>
              <a:avLst/>
              <a:gdLst>
                <a:gd name="T0" fmla="*/ 3800 w 3840"/>
                <a:gd name="T1" fmla="*/ 32 h 338"/>
                <a:gd name="T2" fmla="*/ 3775 w 3840"/>
                <a:gd name="T3" fmla="*/ 21 h 338"/>
                <a:gd name="T4" fmla="*/ 3756 w 3840"/>
                <a:gd name="T5" fmla="*/ 48 h 338"/>
                <a:gd name="T6" fmla="*/ 3579 w 3840"/>
                <a:gd name="T7" fmla="*/ 75 h 338"/>
                <a:gd name="T8" fmla="*/ 3585 w 3840"/>
                <a:gd name="T9" fmla="*/ 36 h 338"/>
                <a:gd name="T10" fmla="*/ 3544 w 3840"/>
                <a:gd name="T11" fmla="*/ 56 h 338"/>
                <a:gd name="T12" fmla="*/ 3530 w 3840"/>
                <a:gd name="T13" fmla="*/ 77 h 338"/>
                <a:gd name="T14" fmla="*/ 3442 w 3840"/>
                <a:gd name="T15" fmla="*/ 71 h 338"/>
                <a:gd name="T16" fmla="*/ 3419 w 3840"/>
                <a:gd name="T17" fmla="*/ 55 h 338"/>
                <a:gd name="T18" fmla="*/ 3392 w 3840"/>
                <a:gd name="T19" fmla="*/ 46 h 338"/>
                <a:gd name="T20" fmla="*/ 3386 w 3840"/>
                <a:gd name="T21" fmla="*/ 84 h 338"/>
                <a:gd name="T22" fmla="*/ 2999 w 3840"/>
                <a:gd name="T23" fmla="*/ 137 h 338"/>
                <a:gd name="T24" fmla="*/ 2985 w 3840"/>
                <a:gd name="T25" fmla="*/ 119 h 338"/>
                <a:gd name="T26" fmla="*/ 2926 w 3840"/>
                <a:gd name="T27" fmla="*/ 110 h 338"/>
                <a:gd name="T28" fmla="*/ 2939 w 3840"/>
                <a:gd name="T29" fmla="*/ 142 h 338"/>
                <a:gd name="T30" fmla="*/ 2615 w 3840"/>
                <a:gd name="T31" fmla="*/ 155 h 338"/>
                <a:gd name="T32" fmla="*/ 2602 w 3840"/>
                <a:gd name="T33" fmla="*/ 118 h 338"/>
                <a:gd name="T34" fmla="*/ 2576 w 3840"/>
                <a:gd name="T35" fmla="*/ 166 h 338"/>
                <a:gd name="T36" fmla="*/ 2441 w 3840"/>
                <a:gd name="T37" fmla="*/ 172 h 338"/>
                <a:gd name="T38" fmla="*/ 2391 w 3840"/>
                <a:gd name="T39" fmla="*/ 144 h 338"/>
                <a:gd name="T40" fmla="*/ 2286 w 3840"/>
                <a:gd name="T41" fmla="*/ 160 h 338"/>
                <a:gd name="T42" fmla="*/ 2246 w 3840"/>
                <a:gd name="T43" fmla="*/ 159 h 338"/>
                <a:gd name="T44" fmla="*/ 2220 w 3840"/>
                <a:gd name="T45" fmla="*/ 143 h 338"/>
                <a:gd name="T46" fmla="*/ 2172 w 3840"/>
                <a:gd name="T47" fmla="*/ 175 h 338"/>
                <a:gd name="T48" fmla="*/ 2167 w 3840"/>
                <a:gd name="T49" fmla="*/ 152 h 338"/>
                <a:gd name="T50" fmla="*/ 2123 w 3840"/>
                <a:gd name="T51" fmla="*/ 152 h 338"/>
                <a:gd name="T52" fmla="*/ 2096 w 3840"/>
                <a:gd name="T53" fmla="*/ 157 h 338"/>
                <a:gd name="T54" fmla="*/ 2071 w 3840"/>
                <a:gd name="T55" fmla="*/ 166 h 338"/>
                <a:gd name="T56" fmla="*/ 1852 w 3840"/>
                <a:gd name="T57" fmla="*/ 180 h 338"/>
                <a:gd name="T58" fmla="*/ 1809 w 3840"/>
                <a:gd name="T59" fmla="*/ 188 h 338"/>
                <a:gd name="T60" fmla="*/ 1790 w 3840"/>
                <a:gd name="T61" fmla="*/ 183 h 338"/>
                <a:gd name="T62" fmla="*/ 1751 w 3840"/>
                <a:gd name="T63" fmla="*/ 166 h 338"/>
                <a:gd name="T64" fmla="*/ 1550 w 3840"/>
                <a:gd name="T65" fmla="*/ 165 h 338"/>
                <a:gd name="T66" fmla="*/ 1512 w 3840"/>
                <a:gd name="T67" fmla="*/ 184 h 338"/>
                <a:gd name="T68" fmla="*/ 1476 w 3840"/>
                <a:gd name="T69" fmla="*/ 174 h 338"/>
                <a:gd name="T70" fmla="*/ 1169 w 3840"/>
                <a:gd name="T71" fmla="*/ 166 h 338"/>
                <a:gd name="T72" fmla="*/ 1161 w 3840"/>
                <a:gd name="T73" fmla="*/ 145 h 338"/>
                <a:gd name="T74" fmla="*/ 1122 w 3840"/>
                <a:gd name="T75" fmla="*/ 147 h 338"/>
                <a:gd name="T76" fmla="*/ 987 w 3840"/>
                <a:gd name="T77" fmla="*/ 153 h 338"/>
                <a:gd name="T78" fmla="*/ 982 w 3840"/>
                <a:gd name="T79" fmla="*/ 125 h 338"/>
                <a:gd name="T80" fmla="*/ 954 w 3840"/>
                <a:gd name="T81" fmla="*/ 142 h 338"/>
                <a:gd name="T82" fmla="*/ 918 w 3840"/>
                <a:gd name="T83" fmla="*/ 139 h 338"/>
                <a:gd name="T84" fmla="*/ 897 w 3840"/>
                <a:gd name="T85" fmla="*/ 112 h 338"/>
                <a:gd name="T86" fmla="*/ 883 w 3840"/>
                <a:gd name="T87" fmla="*/ 148 h 338"/>
                <a:gd name="T88" fmla="*/ 792 w 3840"/>
                <a:gd name="T89" fmla="*/ 146 h 338"/>
                <a:gd name="T90" fmla="*/ 799 w 3840"/>
                <a:gd name="T91" fmla="*/ 118 h 338"/>
                <a:gd name="T92" fmla="*/ 760 w 3840"/>
                <a:gd name="T93" fmla="*/ 143 h 338"/>
                <a:gd name="T94" fmla="*/ 712 w 3840"/>
                <a:gd name="T95" fmla="*/ 142 h 338"/>
                <a:gd name="T96" fmla="*/ 677 w 3840"/>
                <a:gd name="T97" fmla="*/ 119 h 338"/>
                <a:gd name="T98" fmla="*/ 672 w 3840"/>
                <a:gd name="T99" fmla="*/ 91 h 338"/>
                <a:gd name="T100" fmla="*/ 639 w 3840"/>
                <a:gd name="T101" fmla="*/ 89 h 338"/>
                <a:gd name="T102" fmla="*/ 625 w 3840"/>
                <a:gd name="T103" fmla="*/ 102 h 338"/>
                <a:gd name="T104" fmla="*/ 619 w 3840"/>
                <a:gd name="T105" fmla="*/ 133 h 338"/>
                <a:gd name="T106" fmla="*/ 142 w 3840"/>
                <a:gd name="T107" fmla="*/ 64 h 338"/>
                <a:gd name="T108" fmla="*/ 92 w 3840"/>
                <a:gd name="T109" fmla="*/ 76 h 3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3840" h="338">
                  <a:moveTo>
                    <a:pt x="0" y="76"/>
                  </a:moveTo>
                  <a:cubicBezTo>
                    <a:pt x="0" y="196"/>
                    <a:pt x="0" y="338"/>
                    <a:pt x="0" y="338"/>
                  </a:cubicBezTo>
                  <a:cubicBezTo>
                    <a:pt x="0" y="338"/>
                    <a:pt x="2560" y="338"/>
                    <a:pt x="3840" y="338"/>
                  </a:cubicBezTo>
                  <a:cubicBezTo>
                    <a:pt x="3840" y="204"/>
                    <a:pt x="3840" y="170"/>
                    <a:pt x="3840" y="36"/>
                  </a:cubicBezTo>
                  <a:cubicBezTo>
                    <a:pt x="3826" y="39"/>
                    <a:pt x="3812" y="41"/>
                    <a:pt x="3798" y="44"/>
                  </a:cubicBezTo>
                  <a:cubicBezTo>
                    <a:pt x="3798" y="42"/>
                    <a:pt x="3797" y="37"/>
                    <a:pt x="3800" y="32"/>
                  </a:cubicBezTo>
                  <a:cubicBezTo>
                    <a:pt x="3803" y="26"/>
                    <a:pt x="3807" y="24"/>
                    <a:pt x="3809" y="23"/>
                  </a:cubicBezTo>
                  <a:cubicBezTo>
                    <a:pt x="3805" y="24"/>
                    <a:pt x="3797" y="26"/>
                    <a:pt x="3791" y="34"/>
                  </a:cubicBezTo>
                  <a:cubicBezTo>
                    <a:pt x="3789" y="36"/>
                    <a:pt x="3788" y="38"/>
                    <a:pt x="3787" y="40"/>
                  </a:cubicBezTo>
                  <a:cubicBezTo>
                    <a:pt x="3785" y="38"/>
                    <a:pt x="3784" y="36"/>
                    <a:pt x="3783" y="33"/>
                  </a:cubicBezTo>
                  <a:cubicBezTo>
                    <a:pt x="3779" y="21"/>
                    <a:pt x="3787" y="11"/>
                    <a:pt x="3788" y="10"/>
                  </a:cubicBezTo>
                  <a:cubicBezTo>
                    <a:pt x="3786" y="11"/>
                    <a:pt x="3780" y="14"/>
                    <a:pt x="3775" y="21"/>
                  </a:cubicBezTo>
                  <a:cubicBezTo>
                    <a:pt x="3769" y="29"/>
                    <a:pt x="3770" y="39"/>
                    <a:pt x="3770" y="41"/>
                  </a:cubicBezTo>
                  <a:cubicBezTo>
                    <a:pt x="3767" y="39"/>
                    <a:pt x="3766" y="36"/>
                    <a:pt x="3765" y="34"/>
                  </a:cubicBezTo>
                  <a:cubicBezTo>
                    <a:pt x="3758" y="23"/>
                    <a:pt x="3762" y="4"/>
                    <a:pt x="3762" y="3"/>
                  </a:cubicBezTo>
                  <a:cubicBezTo>
                    <a:pt x="3762" y="2"/>
                    <a:pt x="3762" y="1"/>
                    <a:pt x="3762" y="0"/>
                  </a:cubicBezTo>
                  <a:cubicBezTo>
                    <a:pt x="3761" y="0"/>
                    <a:pt x="3755" y="8"/>
                    <a:pt x="3752" y="13"/>
                  </a:cubicBezTo>
                  <a:cubicBezTo>
                    <a:pt x="3746" y="27"/>
                    <a:pt x="3753" y="42"/>
                    <a:pt x="3756" y="48"/>
                  </a:cubicBezTo>
                  <a:cubicBezTo>
                    <a:pt x="3753" y="44"/>
                    <a:pt x="3748" y="39"/>
                    <a:pt x="3742" y="35"/>
                  </a:cubicBezTo>
                  <a:cubicBezTo>
                    <a:pt x="3726" y="23"/>
                    <a:pt x="3710" y="20"/>
                    <a:pt x="3700" y="18"/>
                  </a:cubicBezTo>
                  <a:cubicBezTo>
                    <a:pt x="3703" y="19"/>
                    <a:pt x="3717" y="24"/>
                    <a:pt x="3725" y="37"/>
                  </a:cubicBezTo>
                  <a:cubicBezTo>
                    <a:pt x="3729" y="45"/>
                    <a:pt x="3730" y="53"/>
                    <a:pt x="3730" y="57"/>
                  </a:cubicBezTo>
                  <a:cubicBezTo>
                    <a:pt x="3701" y="62"/>
                    <a:pt x="3670" y="66"/>
                    <a:pt x="3638" y="69"/>
                  </a:cubicBezTo>
                  <a:cubicBezTo>
                    <a:pt x="3618" y="72"/>
                    <a:pt x="3598" y="73"/>
                    <a:pt x="3579" y="75"/>
                  </a:cubicBezTo>
                  <a:cubicBezTo>
                    <a:pt x="3579" y="72"/>
                    <a:pt x="3579" y="69"/>
                    <a:pt x="3580" y="66"/>
                  </a:cubicBezTo>
                  <a:cubicBezTo>
                    <a:pt x="3584" y="57"/>
                    <a:pt x="3593" y="53"/>
                    <a:pt x="3595" y="53"/>
                  </a:cubicBezTo>
                  <a:cubicBezTo>
                    <a:pt x="3593" y="53"/>
                    <a:pt x="3588" y="53"/>
                    <a:pt x="3583" y="55"/>
                  </a:cubicBezTo>
                  <a:cubicBezTo>
                    <a:pt x="3577" y="57"/>
                    <a:pt x="3574" y="61"/>
                    <a:pt x="3573" y="63"/>
                  </a:cubicBezTo>
                  <a:cubicBezTo>
                    <a:pt x="3573" y="61"/>
                    <a:pt x="3572" y="57"/>
                    <a:pt x="3573" y="52"/>
                  </a:cubicBezTo>
                  <a:cubicBezTo>
                    <a:pt x="3576" y="43"/>
                    <a:pt x="3583" y="38"/>
                    <a:pt x="3585" y="36"/>
                  </a:cubicBezTo>
                  <a:cubicBezTo>
                    <a:pt x="3583" y="37"/>
                    <a:pt x="3573" y="39"/>
                    <a:pt x="3568" y="48"/>
                  </a:cubicBezTo>
                  <a:cubicBezTo>
                    <a:pt x="3564" y="52"/>
                    <a:pt x="3563" y="57"/>
                    <a:pt x="3563" y="60"/>
                  </a:cubicBezTo>
                  <a:cubicBezTo>
                    <a:pt x="3561" y="58"/>
                    <a:pt x="3558" y="56"/>
                    <a:pt x="3556" y="52"/>
                  </a:cubicBezTo>
                  <a:cubicBezTo>
                    <a:pt x="3552" y="43"/>
                    <a:pt x="3557" y="34"/>
                    <a:pt x="3557" y="33"/>
                  </a:cubicBezTo>
                  <a:cubicBezTo>
                    <a:pt x="3553" y="35"/>
                    <a:pt x="3550" y="39"/>
                    <a:pt x="3549" y="40"/>
                  </a:cubicBezTo>
                  <a:cubicBezTo>
                    <a:pt x="3545" y="46"/>
                    <a:pt x="3545" y="51"/>
                    <a:pt x="3544" y="56"/>
                  </a:cubicBezTo>
                  <a:cubicBezTo>
                    <a:pt x="3544" y="60"/>
                    <a:pt x="3544" y="64"/>
                    <a:pt x="3544" y="66"/>
                  </a:cubicBezTo>
                  <a:cubicBezTo>
                    <a:pt x="3537" y="61"/>
                    <a:pt x="3530" y="56"/>
                    <a:pt x="3525" y="53"/>
                  </a:cubicBezTo>
                  <a:cubicBezTo>
                    <a:pt x="3511" y="45"/>
                    <a:pt x="3506" y="44"/>
                    <a:pt x="3502" y="43"/>
                  </a:cubicBezTo>
                  <a:cubicBezTo>
                    <a:pt x="3495" y="43"/>
                    <a:pt x="3490" y="44"/>
                    <a:pt x="3487" y="45"/>
                  </a:cubicBezTo>
                  <a:cubicBezTo>
                    <a:pt x="3492" y="46"/>
                    <a:pt x="3498" y="48"/>
                    <a:pt x="3505" y="52"/>
                  </a:cubicBezTo>
                  <a:cubicBezTo>
                    <a:pt x="3519" y="60"/>
                    <a:pt x="3527" y="71"/>
                    <a:pt x="3530" y="77"/>
                  </a:cubicBezTo>
                  <a:cubicBezTo>
                    <a:pt x="3524" y="79"/>
                    <a:pt x="3516" y="81"/>
                    <a:pt x="3508" y="82"/>
                  </a:cubicBezTo>
                  <a:cubicBezTo>
                    <a:pt x="3486" y="87"/>
                    <a:pt x="3466" y="88"/>
                    <a:pt x="3449" y="88"/>
                  </a:cubicBezTo>
                  <a:cubicBezTo>
                    <a:pt x="3444" y="88"/>
                    <a:pt x="3439" y="89"/>
                    <a:pt x="3435" y="89"/>
                  </a:cubicBezTo>
                  <a:cubicBezTo>
                    <a:pt x="3438" y="85"/>
                    <a:pt x="3442" y="81"/>
                    <a:pt x="3446" y="78"/>
                  </a:cubicBezTo>
                  <a:cubicBezTo>
                    <a:pt x="3453" y="72"/>
                    <a:pt x="3459" y="66"/>
                    <a:pt x="3465" y="62"/>
                  </a:cubicBezTo>
                  <a:cubicBezTo>
                    <a:pt x="3461" y="62"/>
                    <a:pt x="3451" y="64"/>
                    <a:pt x="3442" y="71"/>
                  </a:cubicBezTo>
                  <a:cubicBezTo>
                    <a:pt x="3435" y="76"/>
                    <a:pt x="3431" y="82"/>
                    <a:pt x="3429" y="86"/>
                  </a:cubicBezTo>
                  <a:cubicBezTo>
                    <a:pt x="3428" y="84"/>
                    <a:pt x="3426" y="79"/>
                    <a:pt x="3427" y="74"/>
                  </a:cubicBezTo>
                  <a:cubicBezTo>
                    <a:pt x="3429" y="61"/>
                    <a:pt x="3442" y="54"/>
                    <a:pt x="3443" y="54"/>
                  </a:cubicBezTo>
                  <a:cubicBezTo>
                    <a:pt x="3442" y="54"/>
                    <a:pt x="3434" y="53"/>
                    <a:pt x="3426" y="59"/>
                  </a:cubicBezTo>
                  <a:cubicBezTo>
                    <a:pt x="3421" y="63"/>
                    <a:pt x="3419" y="69"/>
                    <a:pt x="3419" y="71"/>
                  </a:cubicBezTo>
                  <a:cubicBezTo>
                    <a:pt x="3418" y="67"/>
                    <a:pt x="3418" y="61"/>
                    <a:pt x="3419" y="55"/>
                  </a:cubicBezTo>
                  <a:cubicBezTo>
                    <a:pt x="3421" y="45"/>
                    <a:pt x="3425" y="37"/>
                    <a:pt x="3428" y="32"/>
                  </a:cubicBezTo>
                  <a:cubicBezTo>
                    <a:pt x="3425" y="34"/>
                    <a:pt x="3417" y="41"/>
                    <a:pt x="3413" y="52"/>
                  </a:cubicBezTo>
                  <a:cubicBezTo>
                    <a:pt x="3410" y="59"/>
                    <a:pt x="3410" y="66"/>
                    <a:pt x="3410" y="69"/>
                  </a:cubicBezTo>
                  <a:cubicBezTo>
                    <a:pt x="3407" y="66"/>
                    <a:pt x="3404" y="61"/>
                    <a:pt x="3402" y="54"/>
                  </a:cubicBezTo>
                  <a:cubicBezTo>
                    <a:pt x="3397" y="40"/>
                    <a:pt x="3399" y="28"/>
                    <a:pt x="3401" y="22"/>
                  </a:cubicBezTo>
                  <a:cubicBezTo>
                    <a:pt x="3398" y="27"/>
                    <a:pt x="3394" y="35"/>
                    <a:pt x="3392" y="46"/>
                  </a:cubicBezTo>
                  <a:cubicBezTo>
                    <a:pt x="3390" y="59"/>
                    <a:pt x="3393" y="69"/>
                    <a:pt x="3395" y="75"/>
                  </a:cubicBezTo>
                  <a:cubicBezTo>
                    <a:pt x="3392" y="70"/>
                    <a:pt x="3387" y="63"/>
                    <a:pt x="3380" y="58"/>
                  </a:cubicBezTo>
                  <a:cubicBezTo>
                    <a:pt x="3364" y="44"/>
                    <a:pt x="3345" y="43"/>
                    <a:pt x="3339" y="43"/>
                  </a:cubicBezTo>
                  <a:cubicBezTo>
                    <a:pt x="3349" y="48"/>
                    <a:pt x="3358" y="53"/>
                    <a:pt x="3364" y="56"/>
                  </a:cubicBezTo>
                  <a:cubicBezTo>
                    <a:pt x="3374" y="62"/>
                    <a:pt x="3377" y="65"/>
                    <a:pt x="3379" y="69"/>
                  </a:cubicBezTo>
                  <a:cubicBezTo>
                    <a:pt x="3383" y="73"/>
                    <a:pt x="3384" y="78"/>
                    <a:pt x="3386" y="84"/>
                  </a:cubicBezTo>
                  <a:cubicBezTo>
                    <a:pt x="3388" y="90"/>
                    <a:pt x="3389" y="94"/>
                    <a:pt x="3387" y="96"/>
                  </a:cubicBezTo>
                  <a:cubicBezTo>
                    <a:pt x="3384" y="99"/>
                    <a:pt x="3377" y="97"/>
                    <a:pt x="3376" y="96"/>
                  </a:cubicBezTo>
                  <a:cubicBezTo>
                    <a:pt x="3372" y="97"/>
                    <a:pt x="3364" y="99"/>
                    <a:pt x="3355" y="101"/>
                  </a:cubicBezTo>
                  <a:cubicBezTo>
                    <a:pt x="3323" y="106"/>
                    <a:pt x="3299" y="108"/>
                    <a:pt x="3290" y="109"/>
                  </a:cubicBezTo>
                  <a:cubicBezTo>
                    <a:pt x="3232" y="114"/>
                    <a:pt x="3214" y="120"/>
                    <a:pt x="3118" y="128"/>
                  </a:cubicBezTo>
                  <a:cubicBezTo>
                    <a:pt x="3088" y="131"/>
                    <a:pt x="3047" y="134"/>
                    <a:pt x="2999" y="137"/>
                  </a:cubicBezTo>
                  <a:cubicBezTo>
                    <a:pt x="3000" y="134"/>
                    <a:pt x="3001" y="130"/>
                    <a:pt x="3004" y="127"/>
                  </a:cubicBezTo>
                  <a:cubicBezTo>
                    <a:pt x="3012" y="118"/>
                    <a:pt x="3023" y="115"/>
                    <a:pt x="3027" y="115"/>
                  </a:cubicBezTo>
                  <a:cubicBezTo>
                    <a:pt x="3022" y="114"/>
                    <a:pt x="3012" y="114"/>
                    <a:pt x="3001" y="119"/>
                  </a:cubicBezTo>
                  <a:cubicBezTo>
                    <a:pt x="2989" y="125"/>
                    <a:pt x="2983" y="134"/>
                    <a:pt x="2980" y="138"/>
                  </a:cubicBezTo>
                  <a:cubicBezTo>
                    <a:pt x="2979" y="137"/>
                    <a:pt x="2977" y="135"/>
                    <a:pt x="2977" y="132"/>
                  </a:cubicBezTo>
                  <a:cubicBezTo>
                    <a:pt x="2977" y="127"/>
                    <a:pt x="2981" y="123"/>
                    <a:pt x="2985" y="119"/>
                  </a:cubicBezTo>
                  <a:cubicBezTo>
                    <a:pt x="2990" y="114"/>
                    <a:pt x="2997" y="108"/>
                    <a:pt x="3006" y="102"/>
                  </a:cubicBezTo>
                  <a:cubicBezTo>
                    <a:pt x="2998" y="102"/>
                    <a:pt x="2992" y="105"/>
                    <a:pt x="2988" y="106"/>
                  </a:cubicBezTo>
                  <a:cubicBezTo>
                    <a:pt x="2985" y="108"/>
                    <a:pt x="2977" y="112"/>
                    <a:pt x="2970" y="121"/>
                  </a:cubicBezTo>
                  <a:cubicBezTo>
                    <a:pt x="2966" y="127"/>
                    <a:pt x="2965" y="133"/>
                    <a:pt x="2964" y="136"/>
                  </a:cubicBezTo>
                  <a:cubicBezTo>
                    <a:pt x="2962" y="133"/>
                    <a:pt x="2959" y="130"/>
                    <a:pt x="2956" y="127"/>
                  </a:cubicBezTo>
                  <a:cubicBezTo>
                    <a:pt x="2945" y="116"/>
                    <a:pt x="2933" y="112"/>
                    <a:pt x="2926" y="110"/>
                  </a:cubicBezTo>
                  <a:cubicBezTo>
                    <a:pt x="2931" y="112"/>
                    <a:pt x="2938" y="117"/>
                    <a:pt x="2944" y="125"/>
                  </a:cubicBezTo>
                  <a:cubicBezTo>
                    <a:pt x="2948" y="130"/>
                    <a:pt x="2950" y="134"/>
                    <a:pt x="2952" y="138"/>
                  </a:cubicBezTo>
                  <a:cubicBezTo>
                    <a:pt x="2949" y="134"/>
                    <a:pt x="2944" y="130"/>
                    <a:pt x="2936" y="126"/>
                  </a:cubicBezTo>
                  <a:cubicBezTo>
                    <a:pt x="2929" y="122"/>
                    <a:pt x="2923" y="121"/>
                    <a:pt x="2919" y="120"/>
                  </a:cubicBezTo>
                  <a:cubicBezTo>
                    <a:pt x="2922" y="122"/>
                    <a:pt x="2926" y="124"/>
                    <a:pt x="2931" y="129"/>
                  </a:cubicBezTo>
                  <a:cubicBezTo>
                    <a:pt x="2935" y="134"/>
                    <a:pt x="2938" y="139"/>
                    <a:pt x="2939" y="142"/>
                  </a:cubicBezTo>
                  <a:cubicBezTo>
                    <a:pt x="2896" y="147"/>
                    <a:pt x="2851" y="151"/>
                    <a:pt x="2806" y="155"/>
                  </a:cubicBezTo>
                  <a:cubicBezTo>
                    <a:pt x="2742" y="159"/>
                    <a:pt x="2681" y="162"/>
                    <a:pt x="2623" y="163"/>
                  </a:cubicBezTo>
                  <a:cubicBezTo>
                    <a:pt x="2623" y="161"/>
                    <a:pt x="2623" y="157"/>
                    <a:pt x="2624" y="154"/>
                  </a:cubicBezTo>
                  <a:cubicBezTo>
                    <a:pt x="2627" y="148"/>
                    <a:pt x="2634" y="143"/>
                    <a:pt x="2642" y="143"/>
                  </a:cubicBezTo>
                  <a:cubicBezTo>
                    <a:pt x="2640" y="142"/>
                    <a:pt x="2634" y="142"/>
                    <a:pt x="2628" y="144"/>
                  </a:cubicBezTo>
                  <a:cubicBezTo>
                    <a:pt x="2620" y="147"/>
                    <a:pt x="2616" y="153"/>
                    <a:pt x="2615" y="155"/>
                  </a:cubicBezTo>
                  <a:cubicBezTo>
                    <a:pt x="2615" y="151"/>
                    <a:pt x="2615" y="147"/>
                    <a:pt x="2617" y="142"/>
                  </a:cubicBezTo>
                  <a:cubicBezTo>
                    <a:pt x="2621" y="129"/>
                    <a:pt x="2633" y="124"/>
                    <a:pt x="2632" y="123"/>
                  </a:cubicBezTo>
                  <a:cubicBezTo>
                    <a:pt x="2631" y="122"/>
                    <a:pt x="2614" y="127"/>
                    <a:pt x="2608" y="141"/>
                  </a:cubicBezTo>
                  <a:cubicBezTo>
                    <a:pt x="2603" y="151"/>
                    <a:pt x="2605" y="160"/>
                    <a:pt x="2603" y="160"/>
                  </a:cubicBezTo>
                  <a:cubicBezTo>
                    <a:pt x="2601" y="161"/>
                    <a:pt x="2598" y="153"/>
                    <a:pt x="2597" y="146"/>
                  </a:cubicBezTo>
                  <a:cubicBezTo>
                    <a:pt x="2596" y="134"/>
                    <a:pt x="2599" y="124"/>
                    <a:pt x="2602" y="118"/>
                  </a:cubicBezTo>
                  <a:cubicBezTo>
                    <a:pt x="2600" y="120"/>
                    <a:pt x="2593" y="124"/>
                    <a:pt x="2589" y="133"/>
                  </a:cubicBezTo>
                  <a:cubicBezTo>
                    <a:pt x="2584" y="143"/>
                    <a:pt x="2587" y="153"/>
                    <a:pt x="2587" y="156"/>
                  </a:cubicBezTo>
                  <a:cubicBezTo>
                    <a:pt x="2584" y="152"/>
                    <a:pt x="2580" y="148"/>
                    <a:pt x="2575" y="144"/>
                  </a:cubicBezTo>
                  <a:cubicBezTo>
                    <a:pt x="2559" y="134"/>
                    <a:pt x="2542" y="134"/>
                    <a:pt x="2534" y="134"/>
                  </a:cubicBezTo>
                  <a:cubicBezTo>
                    <a:pt x="2541" y="137"/>
                    <a:pt x="2548" y="141"/>
                    <a:pt x="2556" y="147"/>
                  </a:cubicBezTo>
                  <a:cubicBezTo>
                    <a:pt x="2565" y="154"/>
                    <a:pt x="2571" y="160"/>
                    <a:pt x="2576" y="166"/>
                  </a:cubicBezTo>
                  <a:cubicBezTo>
                    <a:pt x="2558" y="168"/>
                    <a:pt x="2538" y="170"/>
                    <a:pt x="2518" y="171"/>
                  </a:cubicBezTo>
                  <a:cubicBezTo>
                    <a:pt x="2495" y="172"/>
                    <a:pt x="2472" y="173"/>
                    <a:pt x="2452" y="173"/>
                  </a:cubicBezTo>
                  <a:cubicBezTo>
                    <a:pt x="2456" y="168"/>
                    <a:pt x="2460" y="164"/>
                    <a:pt x="2465" y="159"/>
                  </a:cubicBezTo>
                  <a:cubicBezTo>
                    <a:pt x="2471" y="154"/>
                    <a:pt x="2476" y="150"/>
                    <a:pt x="2480" y="147"/>
                  </a:cubicBezTo>
                  <a:cubicBezTo>
                    <a:pt x="2475" y="148"/>
                    <a:pt x="2462" y="149"/>
                    <a:pt x="2451" y="160"/>
                  </a:cubicBezTo>
                  <a:cubicBezTo>
                    <a:pt x="2446" y="164"/>
                    <a:pt x="2443" y="168"/>
                    <a:pt x="2441" y="172"/>
                  </a:cubicBezTo>
                  <a:cubicBezTo>
                    <a:pt x="2442" y="168"/>
                    <a:pt x="2442" y="161"/>
                    <a:pt x="2438" y="154"/>
                  </a:cubicBezTo>
                  <a:cubicBezTo>
                    <a:pt x="2432" y="140"/>
                    <a:pt x="2418" y="136"/>
                    <a:pt x="2415" y="135"/>
                  </a:cubicBezTo>
                  <a:cubicBezTo>
                    <a:pt x="2418" y="136"/>
                    <a:pt x="2425" y="142"/>
                    <a:pt x="2428" y="152"/>
                  </a:cubicBezTo>
                  <a:cubicBezTo>
                    <a:pt x="2430" y="160"/>
                    <a:pt x="2428" y="166"/>
                    <a:pt x="2428" y="169"/>
                  </a:cubicBezTo>
                  <a:cubicBezTo>
                    <a:pt x="2426" y="165"/>
                    <a:pt x="2424" y="159"/>
                    <a:pt x="2418" y="154"/>
                  </a:cubicBezTo>
                  <a:cubicBezTo>
                    <a:pt x="2408" y="144"/>
                    <a:pt x="2395" y="144"/>
                    <a:pt x="2391" y="144"/>
                  </a:cubicBezTo>
                  <a:cubicBezTo>
                    <a:pt x="2394" y="145"/>
                    <a:pt x="2404" y="148"/>
                    <a:pt x="2410" y="158"/>
                  </a:cubicBezTo>
                  <a:cubicBezTo>
                    <a:pt x="2415" y="166"/>
                    <a:pt x="2415" y="173"/>
                    <a:pt x="2415" y="176"/>
                  </a:cubicBezTo>
                  <a:cubicBezTo>
                    <a:pt x="2390" y="178"/>
                    <a:pt x="2365" y="180"/>
                    <a:pt x="2339" y="180"/>
                  </a:cubicBezTo>
                  <a:cubicBezTo>
                    <a:pt x="2312" y="181"/>
                    <a:pt x="2285" y="181"/>
                    <a:pt x="2260" y="181"/>
                  </a:cubicBezTo>
                  <a:cubicBezTo>
                    <a:pt x="2261" y="178"/>
                    <a:pt x="2263" y="175"/>
                    <a:pt x="2265" y="173"/>
                  </a:cubicBezTo>
                  <a:cubicBezTo>
                    <a:pt x="2272" y="164"/>
                    <a:pt x="2281" y="161"/>
                    <a:pt x="2286" y="160"/>
                  </a:cubicBezTo>
                  <a:cubicBezTo>
                    <a:pt x="2282" y="160"/>
                    <a:pt x="2276" y="160"/>
                    <a:pt x="2269" y="162"/>
                  </a:cubicBezTo>
                  <a:cubicBezTo>
                    <a:pt x="2258" y="167"/>
                    <a:pt x="2251" y="175"/>
                    <a:pt x="2249" y="179"/>
                  </a:cubicBezTo>
                  <a:cubicBezTo>
                    <a:pt x="2249" y="176"/>
                    <a:pt x="2249" y="174"/>
                    <a:pt x="2250" y="172"/>
                  </a:cubicBezTo>
                  <a:cubicBezTo>
                    <a:pt x="2253" y="155"/>
                    <a:pt x="2267" y="145"/>
                    <a:pt x="2273" y="141"/>
                  </a:cubicBezTo>
                  <a:cubicBezTo>
                    <a:pt x="2268" y="141"/>
                    <a:pt x="2264" y="142"/>
                    <a:pt x="2262" y="143"/>
                  </a:cubicBezTo>
                  <a:cubicBezTo>
                    <a:pt x="2253" y="146"/>
                    <a:pt x="2249" y="154"/>
                    <a:pt x="2246" y="159"/>
                  </a:cubicBezTo>
                  <a:cubicBezTo>
                    <a:pt x="2244" y="162"/>
                    <a:pt x="2243" y="165"/>
                    <a:pt x="2242" y="166"/>
                  </a:cubicBezTo>
                  <a:cubicBezTo>
                    <a:pt x="2241" y="161"/>
                    <a:pt x="2240" y="155"/>
                    <a:pt x="2240" y="148"/>
                  </a:cubicBezTo>
                  <a:cubicBezTo>
                    <a:pt x="2240" y="133"/>
                    <a:pt x="2243" y="121"/>
                    <a:pt x="2246" y="113"/>
                  </a:cubicBezTo>
                  <a:cubicBezTo>
                    <a:pt x="2243" y="115"/>
                    <a:pt x="2238" y="119"/>
                    <a:pt x="2234" y="125"/>
                  </a:cubicBezTo>
                  <a:cubicBezTo>
                    <a:pt x="2225" y="137"/>
                    <a:pt x="2227" y="150"/>
                    <a:pt x="2228" y="153"/>
                  </a:cubicBezTo>
                  <a:cubicBezTo>
                    <a:pt x="2227" y="150"/>
                    <a:pt x="2224" y="146"/>
                    <a:pt x="2220" y="143"/>
                  </a:cubicBezTo>
                  <a:cubicBezTo>
                    <a:pt x="2211" y="133"/>
                    <a:pt x="2199" y="131"/>
                    <a:pt x="2195" y="131"/>
                  </a:cubicBezTo>
                  <a:cubicBezTo>
                    <a:pt x="2199" y="134"/>
                    <a:pt x="2204" y="138"/>
                    <a:pt x="2209" y="145"/>
                  </a:cubicBezTo>
                  <a:cubicBezTo>
                    <a:pt x="2220" y="159"/>
                    <a:pt x="2221" y="175"/>
                    <a:pt x="2221" y="181"/>
                  </a:cubicBezTo>
                  <a:cubicBezTo>
                    <a:pt x="2212" y="182"/>
                    <a:pt x="2202" y="183"/>
                    <a:pt x="2192" y="183"/>
                  </a:cubicBezTo>
                  <a:cubicBezTo>
                    <a:pt x="2182" y="183"/>
                    <a:pt x="2172" y="184"/>
                    <a:pt x="2162" y="184"/>
                  </a:cubicBezTo>
                  <a:cubicBezTo>
                    <a:pt x="2164" y="181"/>
                    <a:pt x="2168" y="178"/>
                    <a:pt x="2172" y="175"/>
                  </a:cubicBezTo>
                  <a:cubicBezTo>
                    <a:pt x="2184" y="166"/>
                    <a:pt x="2198" y="167"/>
                    <a:pt x="2203" y="168"/>
                  </a:cubicBezTo>
                  <a:cubicBezTo>
                    <a:pt x="2201" y="166"/>
                    <a:pt x="2194" y="161"/>
                    <a:pt x="2185" y="162"/>
                  </a:cubicBezTo>
                  <a:cubicBezTo>
                    <a:pt x="2172" y="162"/>
                    <a:pt x="2165" y="171"/>
                    <a:pt x="2163" y="172"/>
                  </a:cubicBezTo>
                  <a:cubicBezTo>
                    <a:pt x="2164" y="169"/>
                    <a:pt x="2166" y="165"/>
                    <a:pt x="2168" y="161"/>
                  </a:cubicBezTo>
                  <a:cubicBezTo>
                    <a:pt x="2174" y="153"/>
                    <a:pt x="2182" y="148"/>
                    <a:pt x="2186" y="147"/>
                  </a:cubicBezTo>
                  <a:cubicBezTo>
                    <a:pt x="2183" y="147"/>
                    <a:pt x="2175" y="147"/>
                    <a:pt x="2167" y="152"/>
                  </a:cubicBezTo>
                  <a:cubicBezTo>
                    <a:pt x="2156" y="158"/>
                    <a:pt x="2153" y="169"/>
                    <a:pt x="2152" y="171"/>
                  </a:cubicBezTo>
                  <a:cubicBezTo>
                    <a:pt x="2151" y="167"/>
                    <a:pt x="2151" y="162"/>
                    <a:pt x="2151" y="156"/>
                  </a:cubicBezTo>
                  <a:cubicBezTo>
                    <a:pt x="2151" y="145"/>
                    <a:pt x="2155" y="136"/>
                    <a:pt x="2158" y="131"/>
                  </a:cubicBezTo>
                  <a:cubicBezTo>
                    <a:pt x="2154" y="133"/>
                    <a:pt x="2148" y="138"/>
                    <a:pt x="2143" y="147"/>
                  </a:cubicBezTo>
                  <a:cubicBezTo>
                    <a:pt x="2137" y="158"/>
                    <a:pt x="2138" y="168"/>
                    <a:pt x="2138" y="172"/>
                  </a:cubicBezTo>
                  <a:cubicBezTo>
                    <a:pt x="2135" y="167"/>
                    <a:pt x="2130" y="159"/>
                    <a:pt x="2123" y="152"/>
                  </a:cubicBezTo>
                  <a:cubicBezTo>
                    <a:pt x="2110" y="139"/>
                    <a:pt x="2095" y="134"/>
                    <a:pt x="2087" y="131"/>
                  </a:cubicBezTo>
                  <a:cubicBezTo>
                    <a:pt x="2091" y="135"/>
                    <a:pt x="2097" y="139"/>
                    <a:pt x="2101" y="145"/>
                  </a:cubicBezTo>
                  <a:cubicBezTo>
                    <a:pt x="2104" y="148"/>
                    <a:pt x="2106" y="152"/>
                    <a:pt x="2108" y="155"/>
                  </a:cubicBezTo>
                  <a:cubicBezTo>
                    <a:pt x="2104" y="153"/>
                    <a:pt x="2099" y="151"/>
                    <a:pt x="2093" y="148"/>
                  </a:cubicBezTo>
                  <a:cubicBezTo>
                    <a:pt x="2088" y="145"/>
                    <a:pt x="2086" y="143"/>
                    <a:pt x="2085" y="143"/>
                  </a:cubicBezTo>
                  <a:cubicBezTo>
                    <a:pt x="2085" y="144"/>
                    <a:pt x="2089" y="152"/>
                    <a:pt x="2096" y="157"/>
                  </a:cubicBezTo>
                  <a:cubicBezTo>
                    <a:pt x="2102" y="161"/>
                    <a:pt x="2105" y="161"/>
                    <a:pt x="2112" y="167"/>
                  </a:cubicBezTo>
                  <a:cubicBezTo>
                    <a:pt x="2115" y="169"/>
                    <a:pt x="2117" y="171"/>
                    <a:pt x="2118" y="173"/>
                  </a:cubicBezTo>
                  <a:cubicBezTo>
                    <a:pt x="2120" y="178"/>
                    <a:pt x="2119" y="182"/>
                    <a:pt x="2119" y="184"/>
                  </a:cubicBezTo>
                  <a:cubicBezTo>
                    <a:pt x="2116" y="183"/>
                    <a:pt x="2111" y="181"/>
                    <a:pt x="2106" y="178"/>
                  </a:cubicBezTo>
                  <a:cubicBezTo>
                    <a:pt x="2097" y="173"/>
                    <a:pt x="2094" y="169"/>
                    <a:pt x="2088" y="167"/>
                  </a:cubicBezTo>
                  <a:cubicBezTo>
                    <a:pt x="2084" y="166"/>
                    <a:pt x="2079" y="164"/>
                    <a:pt x="2071" y="166"/>
                  </a:cubicBezTo>
                  <a:cubicBezTo>
                    <a:pt x="2076" y="167"/>
                    <a:pt x="2082" y="170"/>
                    <a:pt x="2089" y="174"/>
                  </a:cubicBezTo>
                  <a:cubicBezTo>
                    <a:pt x="2094" y="177"/>
                    <a:pt x="2098" y="181"/>
                    <a:pt x="2101" y="184"/>
                  </a:cubicBezTo>
                  <a:cubicBezTo>
                    <a:pt x="2064" y="185"/>
                    <a:pt x="2025" y="187"/>
                    <a:pt x="1986" y="188"/>
                  </a:cubicBezTo>
                  <a:cubicBezTo>
                    <a:pt x="1935" y="189"/>
                    <a:pt x="1886" y="189"/>
                    <a:pt x="1838" y="189"/>
                  </a:cubicBezTo>
                  <a:cubicBezTo>
                    <a:pt x="1839" y="187"/>
                    <a:pt x="1841" y="185"/>
                    <a:pt x="1844" y="183"/>
                  </a:cubicBezTo>
                  <a:cubicBezTo>
                    <a:pt x="1848" y="181"/>
                    <a:pt x="1852" y="181"/>
                    <a:pt x="1852" y="180"/>
                  </a:cubicBezTo>
                  <a:cubicBezTo>
                    <a:pt x="1852" y="180"/>
                    <a:pt x="1845" y="178"/>
                    <a:pt x="1838" y="179"/>
                  </a:cubicBezTo>
                  <a:cubicBezTo>
                    <a:pt x="1830" y="180"/>
                    <a:pt x="1825" y="184"/>
                    <a:pt x="1822" y="187"/>
                  </a:cubicBezTo>
                  <a:cubicBezTo>
                    <a:pt x="1822" y="184"/>
                    <a:pt x="1823" y="180"/>
                    <a:pt x="1825" y="176"/>
                  </a:cubicBezTo>
                  <a:cubicBezTo>
                    <a:pt x="1830" y="166"/>
                    <a:pt x="1838" y="161"/>
                    <a:pt x="1842" y="159"/>
                  </a:cubicBezTo>
                  <a:cubicBezTo>
                    <a:pt x="1839" y="160"/>
                    <a:pt x="1829" y="161"/>
                    <a:pt x="1821" y="168"/>
                  </a:cubicBezTo>
                  <a:cubicBezTo>
                    <a:pt x="1812" y="175"/>
                    <a:pt x="1810" y="184"/>
                    <a:pt x="1809" y="188"/>
                  </a:cubicBezTo>
                  <a:cubicBezTo>
                    <a:pt x="1808" y="184"/>
                    <a:pt x="1807" y="181"/>
                    <a:pt x="1807" y="177"/>
                  </a:cubicBezTo>
                  <a:cubicBezTo>
                    <a:pt x="1806" y="160"/>
                    <a:pt x="1814" y="148"/>
                    <a:pt x="1818" y="143"/>
                  </a:cubicBezTo>
                  <a:cubicBezTo>
                    <a:pt x="1814" y="145"/>
                    <a:pt x="1808" y="149"/>
                    <a:pt x="1803" y="156"/>
                  </a:cubicBezTo>
                  <a:cubicBezTo>
                    <a:pt x="1794" y="170"/>
                    <a:pt x="1798" y="186"/>
                    <a:pt x="1799" y="189"/>
                  </a:cubicBezTo>
                  <a:cubicBezTo>
                    <a:pt x="1798" y="189"/>
                    <a:pt x="1796" y="190"/>
                    <a:pt x="1794" y="189"/>
                  </a:cubicBezTo>
                  <a:cubicBezTo>
                    <a:pt x="1791" y="187"/>
                    <a:pt x="1790" y="184"/>
                    <a:pt x="1790" y="183"/>
                  </a:cubicBezTo>
                  <a:cubicBezTo>
                    <a:pt x="1790" y="180"/>
                    <a:pt x="1786" y="175"/>
                    <a:pt x="1778" y="165"/>
                  </a:cubicBezTo>
                  <a:cubicBezTo>
                    <a:pt x="1775" y="160"/>
                    <a:pt x="1767" y="152"/>
                    <a:pt x="1748" y="147"/>
                  </a:cubicBezTo>
                  <a:cubicBezTo>
                    <a:pt x="1753" y="150"/>
                    <a:pt x="1760" y="155"/>
                    <a:pt x="1767" y="162"/>
                  </a:cubicBezTo>
                  <a:cubicBezTo>
                    <a:pt x="1771" y="167"/>
                    <a:pt x="1774" y="172"/>
                    <a:pt x="1777" y="176"/>
                  </a:cubicBezTo>
                  <a:cubicBezTo>
                    <a:pt x="1774" y="175"/>
                    <a:pt x="1771" y="173"/>
                    <a:pt x="1767" y="171"/>
                  </a:cubicBezTo>
                  <a:cubicBezTo>
                    <a:pt x="1761" y="168"/>
                    <a:pt x="1755" y="166"/>
                    <a:pt x="1751" y="166"/>
                  </a:cubicBezTo>
                  <a:cubicBezTo>
                    <a:pt x="1754" y="167"/>
                    <a:pt x="1760" y="170"/>
                    <a:pt x="1765" y="176"/>
                  </a:cubicBezTo>
                  <a:cubicBezTo>
                    <a:pt x="1769" y="181"/>
                    <a:pt x="1771" y="186"/>
                    <a:pt x="1772" y="189"/>
                  </a:cubicBezTo>
                  <a:cubicBezTo>
                    <a:pt x="1723" y="190"/>
                    <a:pt x="1673" y="190"/>
                    <a:pt x="1622" y="190"/>
                  </a:cubicBezTo>
                  <a:cubicBezTo>
                    <a:pt x="1592" y="190"/>
                    <a:pt x="1562" y="189"/>
                    <a:pt x="1532" y="188"/>
                  </a:cubicBezTo>
                  <a:cubicBezTo>
                    <a:pt x="1532" y="186"/>
                    <a:pt x="1533" y="181"/>
                    <a:pt x="1536" y="177"/>
                  </a:cubicBezTo>
                  <a:cubicBezTo>
                    <a:pt x="1540" y="169"/>
                    <a:pt x="1547" y="166"/>
                    <a:pt x="1550" y="165"/>
                  </a:cubicBezTo>
                  <a:cubicBezTo>
                    <a:pt x="1548" y="165"/>
                    <a:pt x="1541" y="164"/>
                    <a:pt x="1534" y="168"/>
                  </a:cubicBezTo>
                  <a:cubicBezTo>
                    <a:pt x="1524" y="174"/>
                    <a:pt x="1522" y="185"/>
                    <a:pt x="1522" y="186"/>
                  </a:cubicBezTo>
                  <a:cubicBezTo>
                    <a:pt x="1521" y="184"/>
                    <a:pt x="1519" y="181"/>
                    <a:pt x="1519" y="178"/>
                  </a:cubicBezTo>
                  <a:cubicBezTo>
                    <a:pt x="1515" y="164"/>
                    <a:pt x="1523" y="152"/>
                    <a:pt x="1525" y="148"/>
                  </a:cubicBezTo>
                  <a:cubicBezTo>
                    <a:pt x="1523" y="149"/>
                    <a:pt x="1516" y="152"/>
                    <a:pt x="1512" y="159"/>
                  </a:cubicBezTo>
                  <a:cubicBezTo>
                    <a:pt x="1505" y="171"/>
                    <a:pt x="1511" y="183"/>
                    <a:pt x="1512" y="184"/>
                  </a:cubicBezTo>
                  <a:cubicBezTo>
                    <a:pt x="1507" y="184"/>
                    <a:pt x="1502" y="184"/>
                    <a:pt x="1498" y="184"/>
                  </a:cubicBezTo>
                  <a:cubicBezTo>
                    <a:pt x="1497" y="180"/>
                    <a:pt x="1495" y="176"/>
                    <a:pt x="1492" y="172"/>
                  </a:cubicBezTo>
                  <a:cubicBezTo>
                    <a:pt x="1482" y="157"/>
                    <a:pt x="1464" y="155"/>
                    <a:pt x="1460" y="155"/>
                  </a:cubicBezTo>
                  <a:cubicBezTo>
                    <a:pt x="1464" y="157"/>
                    <a:pt x="1471" y="161"/>
                    <a:pt x="1477" y="167"/>
                  </a:cubicBezTo>
                  <a:cubicBezTo>
                    <a:pt x="1483" y="174"/>
                    <a:pt x="1487" y="181"/>
                    <a:pt x="1489" y="185"/>
                  </a:cubicBezTo>
                  <a:cubicBezTo>
                    <a:pt x="1488" y="184"/>
                    <a:pt x="1485" y="176"/>
                    <a:pt x="1476" y="174"/>
                  </a:cubicBezTo>
                  <a:cubicBezTo>
                    <a:pt x="1473" y="173"/>
                    <a:pt x="1471" y="174"/>
                    <a:pt x="1469" y="174"/>
                  </a:cubicBezTo>
                  <a:cubicBezTo>
                    <a:pt x="1470" y="174"/>
                    <a:pt x="1474" y="175"/>
                    <a:pt x="1477" y="179"/>
                  </a:cubicBezTo>
                  <a:cubicBezTo>
                    <a:pt x="1479" y="181"/>
                    <a:pt x="1480" y="182"/>
                    <a:pt x="1481" y="184"/>
                  </a:cubicBezTo>
                  <a:cubicBezTo>
                    <a:pt x="1436" y="184"/>
                    <a:pt x="1391" y="183"/>
                    <a:pt x="1345" y="182"/>
                  </a:cubicBezTo>
                  <a:cubicBezTo>
                    <a:pt x="1283" y="180"/>
                    <a:pt x="1224" y="177"/>
                    <a:pt x="1166" y="173"/>
                  </a:cubicBezTo>
                  <a:cubicBezTo>
                    <a:pt x="1167" y="171"/>
                    <a:pt x="1167" y="168"/>
                    <a:pt x="1169" y="166"/>
                  </a:cubicBezTo>
                  <a:cubicBezTo>
                    <a:pt x="1175" y="156"/>
                    <a:pt x="1188" y="155"/>
                    <a:pt x="1189" y="155"/>
                  </a:cubicBezTo>
                  <a:cubicBezTo>
                    <a:pt x="1187" y="154"/>
                    <a:pt x="1178" y="152"/>
                    <a:pt x="1169" y="156"/>
                  </a:cubicBezTo>
                  <a:cubicBezTo>
                    <a:pt x="1163" y="159"/>
                    <a:pt x="1159" y="165"/>
                    <a:pt x="1158" y="167"/>
                  </a:cubicBezTo>
                  <a:cubicBezTo>
                    <a:pt x="1158" y="164"/>
                    <a:pt x="1159" y="160"/>
                    <a:pt x="1161" y="155"/>
                  </a:cubicBezTo>
                  <a:cubicBezTo>
                    <a:pt x="1166" y="146"/>
                    <a:pt x="1173" y="142"/>
                    <a:pt x="1176" y="141"/>
                  </a:cubicBezTo>
                  <a:cubicBezTo>
                    <a:pt x="1174" y="141"/>
                    <a:pt x="1168" y="141"/>
                    <a:pt x="1161" y="145"/>
                  </a:cubicBezTo>
                  <a:cubicBezTo>
                    <a:pt x="1151" y="152"/>
                    <a:pt x="1150" y="164"/>
                    <a:pt x="1150" y="166"/>
                  </a:cubicBezTo>
                  <a:cubicBezTo>
                    <a:pt x="1148" y="163"/>
                    <a:pt x="1147" y="159"/>
                    <a:pt x="1146" y="153"/>
                  </a:cubicBezTo>
                  <a:cubicBezTo>
                    <a:pt x="1145" y="141"/>
                    <a:pt x="1151" y="132"/>
                    <a:pt x="1153" y="130"/>
                  </a:cubicBezTo>
                  <a:cubicBezTo>
                    <a:pt x="1151" y="131"/>
                    <a:pt x="1142" y="137"/>
                    <a:pt x="1139" y="148"/>
                  </a:cubicBezTo>
                  <a:cubicBezTo>
                    <a:pt x="1136" y="155"/>
                    <a:pt x="1137" y="161"/>
                    <a:pt x="1138" y="164"/>
                  </a:cubicBezTo>
                  <a:cubicBezTo>
                    <a:pt x="1135" y="160"/>
                    <a:pt x="1130" y="153"/>
                    <a:pt x="1122" y="147"/>
                  </a:cubicBezTo>
                  <a:cubicBezTo>
                    <a:pt x="1106" y="136"/>
                    <a:pt x="1089" y="138"/>
                    <a:pt x="1084" y="138"/>
                  </a:cubicBezTo>
                  <a:cubicBezTo>
                    <a:pt x="1089" y="139"/>
                    <a:pt x="1098" y="143"/>
                    <a:pt x="1107" y="150"/>
                  </a:cubicBezTo>
                  <a:cubicBezTo>
                    <a:pt x="1113" y="156"/>
                    <a:pt x="1117" y="163"/>
                    <a:pt x="1119" y="167"/>
                  </a:cubicBezTo>
                  <a:cubicBezTo>
                    <a:pt x="1112" y="167"/>
                    <a:pt x="1105" y="167"/>
                    <a:pt x="1098" y="167"/>
                  </a:cubicBezTo>
                  <a:cubicBezTo>
                    <a:pt x="1059" y="168"/>
                    <a:pt x="1021" y="165"/>
                    <a:pt x="986" y="162"/>
                  </a:cubicBezTo>
                  <a:cubicBezTo>
                    <a:pt x="986" y="159"/>
                    <a:pt x="986" y="156"/>
                    <a:pt x="987" y="153"/>
                  </a:cubicBezTo>
                  <a:cubicBezTo>
                    <a:pt x="991" y="141"/>
                    <a:pt x="1005" y="138"/>
                    <a:pt x="1006" y="138"/>
                  </a:cubicBezTo>
                  <a:cubicBezTo>
                    <a:pt x="1004" y="138"/>
                    <a:pt x="998" y="137"/>
                    <a:pt x="992" y="139"/>
                  </a:cubicBezTo>
                  <a:cubicBezTo>
                    <a:pt x="984" y="142"/>
                    <a:pt x="980" y="148"/>
                    <a:pt x="979" y="150"/>
                  </a:cubicBezTo>
                  <a:cubicBezTo>
                    <a:pt x="980" y="146"/>
                    <a:pt x="982" y="142"/>
                    <a:pt x="984" y="137"/>
                  </a:cubicBezTo>
                  <a:cubicBezTo>
                    <a:pt x="990" y="127"/>
                    <a:pt x="997" y="119"/>
                    <a:pt x="1002" y="114"/>
                  </a:cubicBezTo>
                  <a:cubicBezTo>
                    <a:pt x="999" y="115"/>
                    <a:pt x="990" y="117"/>
                    <a:pt x="982" y="125"/>
                  </a:cubicBezTo>
                  <a:cubicBezTo>
                    <a:pt x="974" y="134"/>
                    <a:pt x="973" y="144"/>
                    <a:pt x="972" y="147"/>
                  </a:cubicBezTo>
                  <a:cubicBezTo>
                    <a:pt x="972" y="141"/>
                    <a:pt x="972" y="134"/>
                    <a:pt x="972" y="127"/>
                  </a:cubicBezTo>
                  <a:cubicBezTo>
                    <a:pt x="972" y="116"/>
                    <a:pt x="973" y="106"/>
                    <a:pt x="974" y="97"/>
                  </a:cubicBezTo>
                  <a:cubicBezTo>
                    <a:pt x="970" y="104"/>
                    <a:pt x="965" y="113"/>
                    <a:pt x="962" y="125"/>
                  </a:cubicBezTo>
                  <a:cubicBezTo>
                    <a:pt x="960" y="134"/>
                    <a:pt x="960" y="142"/>
                    <a:pt x="960" y="148"/>
                  </a:cubicBezTo>
                  <a:cubicBezTo>
                    <a:pt x="959" y="146"/>
                    <a:pt x="957" y="144"/>
                    <a:pt x="954" y="142"/>
                  </a:cubicBezTo>
                  <a:cubicBezTo>
                    <a:pt x="950" y="136"/>
                    <a:pt x="949" y="132"/>
                    <a:pt x="947" y="129"/>
                  </a:cubicBezTo>
                  <a:cubicBezTo>
                    <a:pt x="944" y="125"/>
                    <a:pt x="940" y="121"/>
                    <a:pt x="930" y="118"/>
                  </a:cubicBezTo>
                  <a:cubicBezTo>
                    <a:pt x="932" y="119"/>
                    <a:pt x="938" y="124"/>
                    <a:pt x="942" y="133"/>
                  </a:cubicBezTo>
                  <a:cubicBezTo>
                    <a:pt x="946" y="143"/>
                    <a:pt x="944" y="152"/>
                    <a:pt x="943" y="155"/>
                  </a:cubicBezTo>
                  <a:cubicBezTo>
                    <a:pt x="935" y="154"/>
                    <a:pt x="927" y="153"/>
                    <a:pt x="919" y="152"/>
                  </a:cubicBezTo>
                  <a:cubicBezTo>
                    <a:pt x="918" y="149"/>
                    <a:pt x="917" y="144"/>
                    <a:pt x="918" y="139"/>
                  </a:cubicBezTo>
                  <a:cubicBezTo>
                    <a:pt x="920" y="130"/>
                    <a:pt x="927" y="125"/>
                    <a:pt x="927" y="124"/>
                  </a:cubicBezTo>
                  <a:cubicBezTo>
                    <a:pt x="926" y="123"/>
                    <a:pt x="918" y="126"/>
                    <a:pt x="913" y="133"/>
                  </a:cubicBezTo>
                  <a:cubicBezTo>
                    <a:pt x="911" y="137"/>
                    <a:pt x="910" y="140"/>
                    <a:pt x="909" y="142"/>
                  </a:cubicBezTo>
                  <a:cubicBezTo>
                    <a:pt x="907" y="138"/>
                    <a:pt x="906" y="131"/>
                    <a:pt x="905" y="123"/>
                  </a:cubicBezTo>
                  <a:cubicBezTo>
                    <a:pt x="905" y="107"/>
                    <a:pt x="911" y="95"/>
                    <a:pt x="914" y="90"/>
                  </a:cubicBezTo>
                  <a:cubicBezTo>
                    <a:pt x="911" y="92"/>
                    <a:pt x="901" y="99"/>
                    <a:pt x="897" y="112"/>
                  </a:cubicBezTo>
                  <a:cubicBezTo>
                    <a:pt x="893" y="122"/>
                    <a:pt x="894" y="131"/>
                    <a:pt x="895" y="135"/>
                  </a:cubicBezTo>
                  <a:cubicBezTo>
                    <a:pt x="893" y="132"/>
                    <a:pt x="890" y="129"/>
                    <a:pt x="886" y="125"/>
                  </a:cubicBezTo>
                  <a:cubicBezTo>
                    <a:pt x="875" y="113"/>
                    <a:pt x="868" y="106"/>
                    <a:pt x="858" y="102"/>
                  </a:cubicBezTo>
                  <a:cubicBezTo>
                    <a:pt x="855" y="101"/>
                    <a:pt x="850" y="99"/>
                    <a:pt x="842" y="99"/>
                  </a:cubicBezTo>
                  <a:cubicBezTo>
                    <a:pt x="848" y="102"/>
                    <a:pt x="857" y="106"/>
                    <a:pt x="865" y="115"/>
                  </a:cubicBezTo>
                  <a:cubicBezTo>
                    <a:pt x="877" y="127"/>
                    <a:pt x="881" y="141"/>
                    <a:pt x="883" y="148"/>
                  </a:cubicBezTo>
                  <a:cubicBezTo>
                    <a:pt x="880" y="146"/>
                    <a:pt x="878" y="145"/>
                    <a:pt x="875" y="143"/>
                  </a:cubicBezTo>
                  <a:cubicBezTo>
                    <a:pt x="859" y="134"/>
                    <a:pt x="843" y="130"/>
                    <a:pt x="829" y="127"/>
                  </a:cubicBezTo>
                  <a:cubicBezTo>
                    <a:pt x="835" y="128"/>
                    <a:pt x="847" y="131"/>
                    <a:pt x="858" y="142"/>
                  </a:cubicBezTo>
                  <a:cubicBezTo>
                    <a:pt x="862" y="146"/>
                    <a:pt x="865" y="150"/>
                    <a:pt x="867" y="153"/>
                  </a:cubicBezTo>
                  <a:cubicBezTo>
                    <a:pt x="856" y="153"/>
                    <a:pt x="844" y="153"/>
                    <a:pt x="832" y="152"/>
                  </a:cubicBezTo>
                  <a:cubicBezTo>
                    <a:pt x="817" y="150"/>
                    <a:pt x="804" y="148"/>
                    <a:pt x="792" y="146"/>
                  </a:cubicBezTo>
                  <a:cubicBezTo>
                    <a:pt x="793" y="145"/>
                    <a:pt x="795" y="143"/>
                    <a:pt x="797" y="142"/>
                  </a:cubicBezTo>
                  <a:cubicBezTo>
                    <a:pt x="806" y="135"/>
                    <a:pt x="813" y="134"/>
                    <a:pt x="812" y="133"/>
                  </a:cubicBezTo>
                  <a:cubicBezTo>
                    <a:pt x="812" y="132"/>
                    <a:pt x="803" y="132"/>
                    <a:pt x="793" y="136"/>
                  </a:cubicBezTo>
                  <a:cubicBezTo>
                    <a:pt x="788" y="139"/>
                    <a:pt x="783" y="142"/>
                    <a:pt x="780" y="145"/>
                  </a:cubicBezTo>
                  <a:cubicBezTo>
                    <a:pt x="781" y="142"/>
                    <a:pt x="781" y="139"/>
                    <a:pt x="783" y="136"/>
                  </a:cubicBezTo>
                  <a:cubicBezTo>
                    <a:pt x="787" y="125"/>
                    <a:pt x="795" y="120"/>
                    <a:pt x="799" y="118"/>
                  </a:cubicBezTo>
                  <a:cubicBezTo>
                    <a:pt x="796" y="118"/>
                    <a:pt x="786" y="120"/>
                    <a:pt x="778" y="129"/>
                  </a:cubicBezTo>
                  <a:cubicBezTo>
                    <a:pt x="772" y="135"/>
                    <a:pt x="771" y="142"/>
                    <a:pt x="770" y="145"/>
                  </a:cubicBezTo>
                  <a:cubicBezTo>
                    <a:pt x="769" y="140"/>
                    <a:pt x="769" y="134"/>
                    <a:pt x="769" y="127"/>
                  </a:cubicBezTo>
                  <a:cubicBezTo>
                    <a:pt x="771" y="113"/>
                    <a:pt x="776" y="103"/>
                    <a:pt x="780" y="98"/>
                  </a:cubicBezTo>
                  <a:cubicBezTo>
                    <a:pt x="777" y="99"/>
                    <a:pt x="767" y="104"/>
                    <a:pt x="761" y="115"/>
                  </a:cubicBezTo>
                  <a:cubicBezTo>
                    <a:pt x="755" y="128"/>
                    <a:pt x="759" y="140"/>
                    <a:pt x="760" y="143"/>
                  </a:cubicBezTo>
                  <a:cubicBezTo>
                    <a:pt x="758" y="142"/>
                    <a:pt x="755" y="142"/>
                    <a:pt x="753" y="142"/>
                  </a:cubicBezTo>
                  <a:cubicBezTo>
                    <a:pt x="751" y="138"/>
                    <a:pt x="747" y="131"/>
                    <a:pt x="740" y="125"/>
                  </a:cubicBezTo>
                  <a:cubicBezTo>
                    <a:pt x="730" y="116"/>
                    <a:pt x="719" y="114"/>
                    <a:pt x="714" y="113"/>
                  </a:cubicBezTo>
                  <a:cubicBezTo>
                    <a:pt x="718" y="114"/>
                    <a:pt x="728" y="118"/>
                    <a:pt x="734" y="128"/>
                  </a:cubicBezTo>
                  <a:cubicBezTo>
                    <a:pt x="738" y="134"/>
                    <a:pt x="739" y="140"/>
                    <a:pt x="740" y="143"/>
                  </a:cubicBezTo>
                  <a:cubicBezTo>
                    <a:pt x="731" y="143"/>
                    <a:pt x="721" y="143"/>
                    <a:pt x="712" y="142"/>
                  </a:cubicBezTo>
                  <a:cubicBezTo>
                    <a:pt x="705" y="141"/>
                    <a:pt x="697" y="141"/>
                    <a:pt x="690" y="140"/>
                  </a:cubicBezTo>
                  <a:cubicBezTo>
                    <a:pt x="691" y="138"/>
                    <a:pt x="691" y="134"/>
                    <a:pt x="693" y="130"/>
                  </a:cubicBezTo>
                  <a:cubicBezTo>
                    <a:pt x="698" y="120"/>
                    <a:pt x="707" y="117"/>
                    <a:pt x="709" y="116"/>
                  </a:cubicBezTo>
                  <a:cubicBezTo>
                    <a:pt x="701" y="116"/>
                    <a:pt x="692" y="118"/>
                    <a:pt x="685" y="125"/>
                  </a:cubicBezTo>
                  <a:cubicBezTo>
                    <a:pt x="680" y="130"/>
                    <a:pt x="678" y="136"/>
                    <a:pt x="676" y="135"/>
                  </a:cubicBezTo>
                  <a:cubicBezTo>
                    <a:pt x="674" y="135"/>
                    <a:pt x="674" y="126"/>
                    <a:pt x="677" y="119"/>
                  </a:cubicBezTo>
                  <a:cubicBezTo>
                    <a:pt x="681" y="108"/>
                    <a:pt x="694" y="103"/>
                    <a:pt x="699" y="102"/>
                  </a:cubicBezTo>
                  <a:cubicBezTo>
                    <a:pt x="697" y="101"/>
                    <a:pt x="688" y="98"/>
                    <a:pt x="678" y="104"/>
                  </a:cubicBezTo>
                  <a:cubicBezTo>
                    <a:pt x="670" y="109"/>
                    <a:pt x="667" y="117"/>
                    <a:pt x="666" y="119"/>
                  </a:cubicBezTo>
                  <a:cubicBezTo>
                    <a:pt x="668" y="114"/>
                    <a:pt x="671" y="106"/>
                    <a:pt x="677" y="97"/>
                  </a:cubicBezTo>
                  <a:cubicBezTo>
                    <a:pt x="684" y="89"/>
                    <a:pt x="691" y="84"/>
                    <a:pt x="696" y="81"/>
                  </a:cubicBezTo>
                  <a:cubicBezTo>
                    <a:pt x="693" y="81"/>
                    <a:pt x="681" y="82"/>
                    <a:pt x="672" y="91"/>
                  </a:cubicBezTo>
                  <a:cubicBezTo>
                    <a:pt x="661" y="100"/>
                    <a:pt x="660" y="112"/>
                    <a:pt x="660" y="115"/>
                  </a:cubicBezTo>
                  <a:cubicBezTo>
                    <a:pt x="660" y="107"/>
                    <a:pt x="660" y="99"/>
                    <a:pt x="662" y="89"/>
                  </a:cubicBezTo>
                  <a:cubicBezTo>
                    <a:pt x="664" y="77"/>
                    <a:pt x="667" y="68"/>
                    <a:pt x="670" y="60"/>
                  </a:cubicBezTo>
                  <a:cubicBezTo>
                    <a:pt x="666" y="62"/>
                    <a:pt x="657" y="67"/>
                    <a:pt x="652" y="78"/>
                  </a:cubicBezTo>
                  <a:cubicBezTo>
                    <a:pt x="644" y="95"/>
                    <a:pt x="651" y="110"/>
                    <a:pt x="652" y="113"/>
                  </a:cubicBezTo>
                  <a:cubicBezTo>
                    <a:pt x="650" y="107"/>
                    <a:pt x="646" y="98"/>
                    <a:pt x="639" y="89"/>
                  </a:cubicBezTo>
                  <a:cubicBezTo>
                    <a:pt x="626" y="74"/>
                    <a:pt x="609" y="70"/>
                    <a:pt x="603" y="68"/>
                  </a:cubicBezTo>
                  <a:cubicBezTo>
                    <a:pt x="609" y="72"/>
                    <a:pt x="618" y="78"/>
                    <a:pt x="627" y="89"/>
                  </a:cubicBezTo>
                  <a:cubicBezTo>
                    <a:pt x="631" y="94"/>
                    <a:pt x="633" y="99"/>
                    <a:pt x="635" y="103"/>
                  </a:cubicBezTo>
                  <a:cubicBezTo>
                    <a:pt x="634" y="101"/>
                    <a:pt x="628" y="90"/>
                    <a:pt x="615" y="86"/>
                  </a:cubicBezTo>
                  <a:cubicBezTo>
                    <a:pt x="605" y="83"/>
                    <a:pt x="597" y="86"/>
                    <a:pt x="594" y="87"/>
                  </a:cubicBezTo>
                  <a:cubicBezTo>
                    <a:pt x="597" y="87"/>
                    <a:pt x="613" y="88"/>
                    <a:pt x="625" y="102"/>
                  </a:cubicBezTo>
                  <a:cubicBezTo>
                    <a:pt x="635" y="113"/>
                    <a:pt x="636" y="126"/>
                    <a:pt x="636" y="130"/>
                  </a:cubicBezTo>
                  <a:cubicBezTo>
                    <a:pt x="633" y="129"/>
                    <a:pt x="629" y="127"/>
                    <a:pt x="625" y="125"/>
                  </a:cubicBezTo>
                  <a:cubicBezTo>
                    <a:pt x="618" y="121"/>
                    <a:pt x="615" y="117"/>
                    <a:pt x="612" y="115"/>
                  </a:cubicBezTo>
                  <a:cubicBezTo>
                    <a:pt x="607" y="111"/>
                    <a:pt x="599" y="109"/>
                    <a:pt x="584" y="112"/>
                  </a:cubicBezTo>
                  <a:cubicBezTo>
                    <a:pt x="590" y="113"/>
                    <a:pt x="599" y="116"/>
                    <a:pt x="608" y="123"/>
                  </a:cubicBezTo>
                  <a:cubicBezTo>
                    <a:pt x="613" y="126"/>
                    <a:pt x="616" y="130"/>
                    <a:pt x="619" y="133"/>
                  </a:cubicBezTo>
                  <a:cubicBezTo>
                    <a:pt x="608" y="132"/>
                    <a:pt x="591" y="131"/>
                    <a:pt x="570" y="129"/>
                  </a:cubicBezTo>
                  <a:cubicBezTo>
                    <a:pt x="445" y="120"/>
                    <a:pt x="382" y="115"/>
                    <a:pt x="331" y="109"/>
                  </a:cubicBezTo>
                  <a:cubicBezTo>
                    <a:pt x="279" y="103"/>
                    <a:pt x="269" y="100"/>
                    <a:pt x="199" y="93"/>
                  </a:cubicBezTo>
                  <a:cubicBezTo>
                    <a:pt x="164" y="89"/>
                    <a:pt x="136" y="86"/>
                    <a:pt x="117" y="85"/>
                  </a:cubicBezTo>
                  <a:cubicBezTo>
                    <a:pt x="119" y="82"/>
                    <a:pt x="122" y="77"/>
                    <a:pt x="127" y="72"/>
                  </a:cubicBezTo>
                  <a:cubicBezTo>
                    <a:pt x="133" y="68"/>
                    <a:pt x="138" y="66"/>
                    <a:pt x="142" y="64"/>
                  </a:cubicBezTo>
                  <a:cubicBezTo>
                    <a:pt x="129" y="61"/>
                    <a:pt x="119" y="61"/>
                    <a:pt x="112" y="67"/>
                  </a:cubicBezTo>
                  <a:cubicBezTo>
                    <a:pt x="107" y="71"/>
                    <a:pt x="106" y="77"/>
                    <a:pt x="104" y="77"/>
                  </a:cubicBezTo>
                  <a:cubicBezTo>
                    <a:pt x="101" y="76"/>
                    <a:pt x="101" y="65"/>
                    <a:pt x="102" y="57"/>
                  </a:cubicBezTo>
                  <a:cubicBezTo>
                    <a:pt x="103" y="50"/>
                    <a:pt x="105" y="38"/>
                    <a:pt x="114" y="24"/>
                  </a:cubicBezTo>
                  <a:cubicBezTo>
                    <a:pt x="113" y="25"/>
                    <a:pt x="96" y="29"/>
                    <a:pt x="89" y="46"/>
                  </a:cubicBezTo>
                  <a:cubicBezTo>
                    <a:pt x="84" y="61"/>
                    <a:pt x="92" y="74"/>
                    <a:pt x="92" y="76"/>
                  </a:cubicBezTo>
                  <a:cubicBezTo>
                    <a:pt x="91" y="72"/>
                    <a:pt x="83" y="54"/>
                    <a:pt x="63" y="46"/>
                  </a:cubicBezTo>
                  <a:cubicBezTo>
                    <a:pt x="51" y="41"/>
                    <a:pt x="41" y="42"/>
                    <a:pt x="35" y="43"/>
                  </a:cubicBezTo>
                  <a:cubicBezTo>
                    <a:pt x="38" y="43"/>
                    <a:pt x="57" y="45"/>
                    <a:pt x="67" y="60"/>
                  </a:cubicBezTo>
                  <a:cubicBezTo>
                    <a:pt x="71" y="66"/>
                    <a:pt x="73" y="72"/>
                    <a:pt x="73" y="77"/>
                  </a:cubicBezTo>
                  <a:cubicBezTo>
                    <a:pt x="49" y="76"/>
                    <a:pt x="24" y="76"/>
                    <a:pt x="0" y="76"/>
                  </a:cubicBezTo>
                  <a:close/>
                </a:path>
              </a:pathLst>
            </a:custGeom>
            <a:solidFill>
              <a:srgbClr val="CDD7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8" name="Oval 54">
              <a:extLst>
                <a:ext uri="{FF2B5EF4-FFF2-40B4-BE49-F238E27FC236}">
                  <a16:creationId xmlns:a16="http://schemas.microsoft.com/office/drawing/2014/main" id="{8F78EDBB-457E-492E-923B-CF2EE4A266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358313" y="4138613"/>
              <a:ext cx="387350" cy="52388"/>
            </a:xfrm>
            <a:prstGeom prst="ellipse">
              <a:avLst/>
            </a:prstGeom>
            <a:solidFill>
              <a:srgbClr val="8AB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0" name="Oval 55">
              <a:extLst>
                <a:ext uri="{FF2B5EF4-FFF2-40B4-BE49-F238E27FC236}">
                  <a16:creationId xmlns:a16="http://schemas.microsoft.com/office/drawing/2014/main" id="{DF013772-5C87-4778-988A-AED77845B79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9909175" y="4159250"/>
              <a:ext cx="388938" cy="58738"/>
            </a:xfrm>
            <a:prstGeom prst="ellipse">
              <a:avLst/>
            </a:prstGeom>
            <a:solidFill>
              <a:srgbClr val="8AB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2" name="Oval 56">
              <a:extLst>
                <a:ext uri="{FF2B5EF4-FFF2-40B4-BE49-F238E27FC236}">
                  <a16:creationId xmlns:a16="http://schemas.microsoft.com/office/drawing/2014/main" id="{E528CE05-6137-4E7C-89D2-A312440D46D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0423525" y="4183063"/>
              <a:ext cx="533400" cy="58738"/>
            </a:xfrm>
            <a:prstGeom prst="ellipse">
              <a:avLst/>
            </a:prstGeom>
            <a:solidFill>
              <a:srgbClr val="8AB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4" name="Oval 57">
              <a:extLst>
                <a:ext uri="{FF2B5EF4-FFF2-40B4-BE49-F238E27FC236}">
                  <a16:creationId xmlns:a16="http://schemas.microsoft.com/office/drawing/2014/main" id="{F199D104-C67C-4720-B9A5-6DC1799E21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050588" y="4175125"/>
              <a:ext cx="476250" cy="53975"/>
            </a:xfrm>
            <a:prstGeom prst="ellipse">
              <a:avLst/>
            </a:prstGeom>
            <a:solidFill>
              <a:srgbClr val="8AB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  <p:sp>
          <p:nvSpPr>
            <p:cNvPr id="16" name="Oval 58">
              <a:extLst>
                <a:ext uri="{FF2B5EF4-FFF2-40B4-BE49-F238E27FC236}">
                  <a16:creationId xmlns:a16="http://schemas.microsoft.com/office/drawing/2014/main" id="{A913334F-CE35-4771-A3AB-780E0B009F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1631613" y="4124325"/>
              <a:ext cx="452438" cy="57150"/>
            </a:xfrm>
            <a:prstGeom prst="ellipse">
              <a:avLst/>
            </a:prstGeom>
            <a:solidFill>
              <a:srgbClr val="8AB2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P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12720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800B1E-4A1E-49A1-A484-48A3C30C8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438095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0724893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80634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637468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Picture Placeholder 27">
            <a:extLst>
              <a:ext uri="{FF2B5EF4-FFF2-40B4-BE49-F238E27FC236}">
                <a16:creationId xmlns:a16="http://schemas.microsoft.com/office/drawing/2014/main" id="{E81299D6-8AE9-46FC-B5BE-5AD543758D7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903669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2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5" name="Picture Placeholder 27">
            <a:extLst>
              <a:ext uri="{FF2B5EF4-FFF2-40B4-BE49-F238E27FC236}">
                <a16:creationId xmlns:a16="http://schemas.microsoft.com/office/drawing/2014/main" id="{D1ABEA86-938E-4CE0-9392-807AB7E71FF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03669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6" name="Picture Placeholder 27">
            <a:extLst>
              <a:ext uri="{FF2B5EF4-FFF2-40B4-BE49-F238E27FC236}">
                <a16:creationId xmlns:a16="http://schemas.microsoft.com/office/drawing/2014/main" id="{AB8E6650-9798-496B-A341-D82EE061033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9923" y="2174423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noProof="0" dirty="0"/>
          </a:p>
        </p:txBody>
      </p:sp>
      <p:sp>
        <p:nvSpPr>
          <p:cNvPr id="7" name="Picture Placeholder 27">
            <a:extLst>
              <a:ext uri="{FF2B5EF4-FFF2-40B4-BE49-F238E27FC236}">
                <a16:creationId xmlns:a16="http://schemas.microsoft.com/office/drawing/2014/main" id="{A2BF8B38-9CDE-4FA4-BEBF-2098F1B76A6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929923" y="4360291"/>
            <a:ext cx="1368000" cy="1368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  <p:sp>
        <p:nvSpPr>
          <p:cNvPr id="8" name="Picture Placeholder 27">
            <a:extLst>
              <a:ext uri="{FF2B5EF4-FFF2-40B4-BE49-F238E27FC236}">
                <a16:creationId xmlns:a16="http://schemas.microsoft.com/office/drawing/2014/main" id="{ED24B512-6D0F-4C7E-B16A-1FC9182380F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015183" y="2862813"/>
            <a:ext cx="2160000" cy="216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accent5"/>
            </a:solidFill>
          </a:ln>
          <a:effectLst/>
        </p:spPr>
        <p:txBody>
          <a:bodyPr rtlCol="0"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</a:defRPr>
            </a:lvl1pPr>
          </a:lstStyle>
          <a:p>
            <a:pPr lvl="0"/>
            <a:r>
              <a:rPr lang="en-US" altLang="ko-KR" noProof="0" dirty="0"/>
              <a:t>Place Your Picture Here</a:t>
            </a:r>
            <a:endParaRPr lang="en-JM" altLang="ko-KR" noProof="0" dirty="0"/>
          </a:p>
        </p:txBody>
      </p:sp>
    </p:spTree>
    <p:extLst>
      <p:ext uri="{BB962C8B-B14F-4D97-AF65-F5344CB8AC3E}">
        <p14:creationId xmlns:p14="http://schemas.microsoft.com/office/powerpoint/2010/main" val="327371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D6FCF-D24E-4BC5-943C-ED82A932A978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35155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3683876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 descr="E:\002-KIMS BUSINESS\007-02-MaxPPT-Contents\150902-com-Global-Laptop\mo900.png">
            <a:extLst>
              <a:ext uri="{FF2B5EF4-FFF2-40B4-BE49-F238E27FC236}">
                <a16:creationId xmlns:a16="http://schemas.microsoft.com/office/drawing/2014/main" id="{D4DDBED3-725B-4B1F-B148-EC667C3F262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253"/>
          <a:stretch/>
        </p:blipFill>
        <p:spPr bwMode="auto">
          <a:xfrm flipH="1">
            <a:off x="8509450" y="2348880"/>
            <a:ext cx="3683812" cy="4509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A9C149B-011B-4621-A8F2-EB7B0444315C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898129" y="2706232"/>
            <a:ext cx="1672517" cy="2652021"/>
          </a:xfrm>
          <a:custGeom>
            <a:avLst/>
            <a:gdLst>
              <a:gd name="connsiteX0" fmla="*/ 0 w 1296000"/>
              <a:gd name="connsiteY0" fmla="*/ 0 h 2700000"/>
              <a:gd name="connsiteX1" fmla="*/ 1296000 w 1296000"/>
              <a:gd name="connsiteY1" fmla="*/ 0 h 2700000"/>
              <a:gd name="connsiteX2" fmla="*/ 1296000 w 1296000"/>
              <a:gd name="connsiteY2" fmla="*/ 2700000 h 2700000"/>
              <a:gd name="connsiteX3" fmla="*/ 0 w 1296000"/>
              <a:gd name="connsiteY3" fmla="*/ 2700000 h 2700000"/>
              <a:gd name="connsiteX4" fmla="*/ 0 w 1296000"/>
              <a:gd name="connsiteY4" fmla="*/ 0 h 2700000"/>
              <a:gd name="connsiteX0" fmla="*/ 0 w 1436677"/>
              <a:gd name="connsiteY0" fmla="*/ 0 h 2745513"/>
              <a:gd name="connsiteX1" fmla="*/ 1436677 w 1436677"/>
              <a:gd name="connsiteY1" fmla="*/ 45513 h 2745513"/>
              <a:gd name="connsiteX2" fmla="*/ 1436677 w 1436677"/>
              <a:gd name="connsiteY2" fmla="*/ 2745513 h 2745513"/>
              <a:gd name="connsiteX3" fmla="*/ 140677 w 1436677"/>
              <a:gd name="connsiteY3" fmla="*/ 2745513 h 2745513"/>
              <a:gd name="connsiteX4" fmla="*/ 0 w 1436677"/>
              <a:gd name="connsiteY4" fmla="*/ 0 h 2745513"/>
              <a:gd name="connsiteX0" fmla="*/ 0 w 1453227"/>
              <a:gd name="connsiteY0" fmla="*/ 0 h 2745513"/>
              <a:gd name="connsiteX1" fmla="*/ 1453227 w 1453227"/>
              <a:gd name="connsiteY1" fmla="*/ 45513 h 2745513"/>
              <a:gd name="connsiteX2" fmla="*/ 1453227 w 1453227"/>
              <a:gd name="connsiteY2" fmla="*/ 2745513 h 2745513"/>
              <a:gd name="connsiteX3" fmla="*/ 157227 w 1453227"/>
              <a:gd name="connsiteY3" fmla="*/ 2745513 h 2745513"/>
              <a:gd name="connsiteX4" fmla="*/ 0 w 1453227"/>
              <a:gd name="connsiteY4" fmla="*/ 0 h 2745513"/>
              <a:gd name="connsiteX0" fmla="*/ 0 w 1523565"/>
              <a:gd name="connsiteY0" fmla="*/ 0 h 2745513"/>
              <a:gd name="connsiteX1" fmla="*/ 1523565 w 1523565"/>
              <a:gd name="connsiteY1" fmla="*/ 16550 h 2745513"/>
              <a:gd name="connsiteX2" fmla="*/ 1453227 w 1523565"/>
              <a:gd name="connsiteY2" fmla="*/ 2745513 h 2745513"/>
              <a:gd name="connsiteX3" fmla="*/ 157227 w 1523565"/>
              <a:gd name="connsiteY3" fmla="*/ 2745513 h 2745513"/>
              <a:gd name="connsiteX4" fmla="*/ 0 w 1523565"/>
              <a:gd name="connsiteY4" fmla="*/ 0 h 2745513"/>
              <a:gd name="connsiteX0" fmla="*/ 0 w 1672517"/>
              <a:gd name="connsiteY0" fmla="*/ 0 h 2745513"/>
              <a:gd name="connsiteX1" fmla="*/ 1523565 w 1672517"/>
              <a:gd name="connsiteY1" fmla="*/ 16550 h 2745513"/>
              <a:gd name="connsiteX2" fmla="*/ 1672517 w 1672517"/>
              <a:gd name="connsiteY2" fmla="*/ 2580011 h 2745513"/>
              <a:gd name="connsiteX3" fmla="*/ 157227 w 1672517"/>
              <a:gd name="connsiteY3" fmla="*/ 2745513 h 2745513"/>
              <a:gd name="connsiteX4" fmla="*/ 0 w 1672517"/>
              <a:gd name="connsiteY4" fmla="*/ 0 h 2745513"/>
              <a:gd name="connsiteX0" fmla="*/ 0 w 1672517"/>
              <a:gd name="connsiteY0" fmla="*/ 0 h 2580011"/>
              <a:gd name="connsiteX1" fmla="*/ 1523565 w 1672517"/>
              <a:gd name="connsiteY1" fmla="*/ 16550 h 2580011"/>
              <a:gd name="connsiteX2" fmla="*/ 1672517 w 1672517"/>
              <a:gd name="connsiteY2" fmla="*/ 2580011 h 2580011"/>
              <a:gd name="connsiteX3" fmla="*/ 165502 w 1672517"/>
              <a:gd name="connsiteY3" fmla="*/ 2563460 h 2580011"/>
              <a:gd name="connsiteX4" fmla="*/ 0 w 1672517"/>
              <a:gd name="connsiteY4" fmla="*/ 0 h 2580011"/>
              <a:gd name="connsiteX0" fmla="*/ 0 w 1672517"/>
              <a:gd name="connsiteY0" fmla="*/ 0 h 2604835"/>
              <a:gd name="connsiteX1" fmla="*/ 1523565 w 1672517"/>
              <a:gd name="connsiteY1" fmla="*/ 16550 h 2604835"/>
              <a:gd name="connsiteX2" fmla="*/ 1672517 w 1672517"/>
              <a:gd name="connsiteY2" fmla="*/ 2580011 h 2604835"/>
              <a:gd name="connsiteX3" fmla="*/ 161364 w 1672517"/>
              <a:gd name="connsiteY3" fmla="*/ 2604835 h 2604835"/>
              <a:gd name="connsiteX4" fmla="*/ 0 w 1672517"/>
              <a:gd name="connsiteY4" fmla="*/ 0 h 2604835"/>
              <a:gd name="connsiteX0" fmla="*/ 0 w 1672517"/>
              <a:gd name="connsiteY0" fmla="*/ 0 h 2613110"/>
              <a:gd name="connsiteX1" fmla="*/ 1523565 w 1672517"/>
              <a:gd name="connsiteY1" fmla="*/ 16550 h 2613110"/>
              <a:gd name="connsiteX2" fmla="*/ 1672517 w 1672517"/>
              <a:gd name="connsiteY2" fmla="*/ 2580011 h 2613110"/>
              <a:gd name="connsiteX3" fmla="*/ 161364 w 1672517"/>
              <a:gd name="connsiteY3" fmla="*/ 2613110 h 2613110"/>
              <a:gd name="connsiteX4" fmla="*/ 0 w 1672517"/>
              <a:gd name="connsiteY4" fmla="*/ 0 h 2613110"/>
              <a:gd name="connsiteX0" fmla="*/ 0 w 1672517"/>
              <a:gd name="connsiteY0" fmla="*/ 0 h 2642293"/>
              <a:gd name="connsiteX1" fmla="*/ 1523565 w 1672517"/>
              <a:gd name="connsiteY1" fmla="*/ 45733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42293"/>
              <a:gd name="connsiteX1" fmla="*/ 1523565 w 1672517"/>
              <a:gd name="connsiteY1" fmla="*/ 16550 h 2642293"/>
              <a:gd name="connsiteX2" fmla="*/ 1672517 w 1672517"/>
              <a:gd name="connsiteY2" fmla="*/ 2609194 h 2642293"/>
              <a:gd name="connsiteX3" fmla="*/ 161364 w 1672517"/>
              <a:gd name="connsiteY3" fmla="*/ 2642293 h 2642293"/>
              <a:gd name="connsiteX4" fmla="*/ 0 w 1672517"/>
              <a:gd name="connsiteY4" fmla="*/ 0 h 2642293"/>
              <a:gd name="connsiteX0" fmla="*/ 0 w 1672517"/>
              <a:gd name="connsiteY0" fmla="*/ 0 h 2652021"/>
              <a:gd name="connsiteX1" fmla="*/ 1523565 w 1672517"/>
              <a:gd name="connsiteY1" fmla="*/ 16550 h 2652021"/>
              <a:gd name="connsiteX2" fmla="*/ 1672517 w 1672517"/>
              <a:gd name="connsiteY2" fmla="*/ 2609194 h 2652021"/>
              <a:gd name="connsiteX3" fmla="*/ 161364 w 1672517"/>
              <a:gd name="connsiteY3" fmla="*/ 2652021 h 2652021"/>
              <a:gd name="connsiteX4" fmla="*/ 0 w 1672517"/>
              <a:gd name="connsiteY4" fmla="*/ 0 h 26520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2517" h="2652021">
                <a:moveTo>
                  <a:pt x="0" y="0"/>
                </a:moveTo>
                <a:lnTo>
                  <a:pt x="1523565" y="16550"/>
                </a:lnTo>
                <a:lnTo>
                  <a:pt x="1672517" y="2609194"/>
                </a:lnTo>
                <a:lnTo>
                  <a:pt x="161364" y="2652021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600">
                <a:latin typeface="Arial" pitchFamily="34" charset="0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D990833-0CBB-4C78-8706-0571A6D34C8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996832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186406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48">
            <a:extLst>
              <a:ext uri="{FF2B5EF4-FFF2-40B4-BE49-F238E27FC236}">
                <a16:creationId xmlns:a16="http://schemas.microsoft.com/office/drawing/2014/main" id="{58E349F4-7582-48A8-86E1-CA75B470B384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0" y="0"/>
            <a:ext cx="12191999" cy="6858000"/>
          </a:xfrm>
          <a:custGeom>
            <a:avLst/>
            <a:gdLst>
              <a:gd name="connsiteX0" fmla="*/ 10699779 w 12191999"/>
              <a:gd name="connsiteY0" fmla="*/ 6099402 h 6858000"/>
              <a:gd name="connsiteX1" fmla="*/ 10700365 w 12191999"/>
              <a:gd name="connsiteY1" fmla="*/ 6104567 h 6858000"/>
              <a:gd name="connsiteX2" fmla="*/ 10702406 w 12191999"/>
              <a:gd name="connsiteY2" fmla="*/ 6099903 h 6858000"/>
              <a:gd name="connsiteX3" fmla="*/ 9177921 w 12191999"/>
              <a:gd name="connsiteY3" fmla="*/ 6098901 h 6858000"/>
              <a:gd name="connsiteX4" fmla="*/ 9178505 w 12191999"/>
              <a:gd name="connsiteY4" fmla="*/ 6100344 h 6858000"/>
              <a:gd name="connsiteX5" fmla="*/ 9178605 w 12191999"/>
              <a:gd name="connsiteY5" fmla="*/ 6102927 h 6858000"/>
              <a:gd name="connsiteX6" fmla="*/ 9183635 w 12191999"/>
              <a:gd name="connsiteY6" fmla="*/ 6102927 h 6858000"/>
              <a:gd name="connsiteX7" fmla="*/ 9185303 w 12191999"/>
              <a:gd name="connsiteY7" fmla="*/ 6100308 h 6858000"/>
              <a:gd name="connsiteX8" fmla="*/ 5342410 w 12191999"/>
              <a:gd name="connsiteY8" fmla="*/ 5330181 h 6858000"/>
              <a:gd name="connsiteX9" fmla="*/ 5338269 w 12191999"/>
              <a:gd name="connsiteY9" fmla="*/ 5332661 h 6858000"/>
              <a:gd name="connsiteX10" fmla="*/ 5322064 w 12191999"/>
              <a:gd name="connsiteY10" fmla="*/ 5334006 h 6858000"/>
              <a:gd name="connsiteX11" fmla="*/ 5335111 w 12191999"/>
              <a:gd name="connsiteY11" fmla="*/ 5336578 h 6858000"/>
              <a:gd name="connsiteX12" fmla="*/ 5337848 w 12191999"/>
              <a:gd name="connsiteY12" fmla="*/ 5340523 h 6858000"/>
              <a:gd name="connsiteX13" fmla="*/ 5338130 w 12191999"/>
              <a:gd name="connsiteY13" fmla="*/ 5335883 h 6858000"/>
              <a:gd name="connsiteX14" fmla="*/ 11820900 w 12191999"/>
              <a:gd name="connsiteY14" fmla="*/ 4311166 h 6858000"/>
              <a:gd name="connsiteX15" fmla="*/ 11955244 w 12191999"/>
              <a:gd name="connsiteY15" fmla="*/ 4373182 h 6858000"/>
              <a:gd name="connsiteX16" fmla="*/ 11941805 w 12191999"/>
              <a:gd name="connsiteY16" fmla="*/ 4490463 h 6858000"/>
              <a:gd name="connsiteX17" fmla="*/ 11911265 w 12191999"/>
              <a:gd name="connsiteY17" fmla="*/ 4531997 h 6858000"/>
              <a:gd name="connsiteX18" fmla="*/ 11974790 w 12191999"/>
              <a:gd name="connsiteY18" fmla="*/ 4572310 h 6858000"/>
              <a:gd name="connsiteX19" fmla="*/ 12175141 w 12191999"/>
              <a:gd name="connsiteY19" fmla="*/ 4571090 h 6858000"/>
              <a:gd name="connsiteX20" fmla="*/ 12191999 w 12191999"/>
              <a:gd name="connsiteY20" fmla="*/ 4574294 h 6858000"/>
              <a:gd name="connsiteX21" fmla="*/ 12191999 w 12191999"/>
              <a:gd name="connsiteY21" fmla="*/ 5337457 h 6858000"/>
              <a:gd name="connsiteX22" fmla="*/ 12177584 w 12191999"/>
              <a:gd name="connsiteY22" fmla="*/ 5340730 h 6858000"/>
              <a:gd name="connsiteX23" fmla="*/ 11982120 w 12191999"/>
              <a:gd name="connsiteY23" fmla="*/ 5339507 h 6858000"/>
              <a:gd name="connsiteX24" fmla="*/ 11928367 w 12191999"/>
              <a:gd name="connsiteY24" fmla="*/ 5354166 h 6858000"/>
              <a:gd name="connsiteX25" fmla="*/ 11927145 w 12191999"/>
              <a:gd name="connsiteY25" fmla="*/ 5409142 h 6858000"/>
              <a:gd name="connsiteX26" fmla="*/ 11971125 w 12191999"/>
              <a:gd name="connsiteY26" fmla="*/ 5504430 h 6858000"/>
              <a:gd name="connsiteX27" fmla="*/ 11873393 w 12191999"/>
              <a:gd name="connsiteY27" fmla="*/ 5592389 h 6858000"/>
              <a:gd name="connsiteX28" fmla="*/ 11703584 w 12191999"/>
              <a:gd name="connsiteY28" fmla="*/ 5530084 h 6858000"/>
              <a:gd name="connsiteX29" fmla="*/ 11723129 w 12191999"/>
              <a:gd name="connsiteY29" fmla="*/ 5417694 h 6858000"/>
              <a:gd name="connsiteX30" fmla="*/ 11751228 w 12191999"/>
              <a:gd name="connsiteY30" fmla="*/ 5374936 h 6858000"/>
              <a:gd name="connsiteX31" fmla="*/ 11690146 w 12191999"/>
              <a:gd name="connsiteY31" fmla="*/ 5338287 h 6858000"/>
              <a:gd name="connsiteX32" fmla="*/ 11489795 w 12191999"/>
              <a:gd name="connsiteY32" fmla="*/ 5339507 h 6858000"/>
              <a:gd name="connsiteX33" fmla="*/ 11447036 w 12191999"/>
              <a:gd name="connsiteY33" fmla="*/ 5295528 h 6858000"/>
              <a:gd name="connsiteX34" fmla="*/ 11449481 w 12191999"/>
              <a:gd name="connsiteY34" fmla="*/ 5202683 h 6858000"/>
              <a:gd name="connsiteX35" fmla="*/ 11449481 w 12191999"/>
              <a:gd name="connsiteY35" fmla="*/ 5092735 h 6858000"/>
              <a:gd name="connsiteX36" fmla="*/ 11492238 w 12191999"/>
              <a:gd name="connsiteY36" fmla="*/ 5018215 h 6858000"/>
              <a:gd name="connsiteX37" fmla="*/ 11545990 w 12191999"/>
              <a:gd name="connsiteY37" fmla="*/ 5025544 h 6858000"/>
              <a:gd name="connsiteX38" fmla="*/ 11668156 w 12191999"/>
              <a:gd name="connsiteY38" fmla="*/ 5051198 h 6858000"/>
              <a:gd name="connsiteX39" fmla="*/ 11682816 w 12191999"/>
              <a:gd name="connsiteY39" fmla="*/ 4877723 h 6858000"/>
              <a:gd name="connsiteX40" fmla="*/ 11555765 w 12191999"/>
              <a:gd name="connsiteY40" fmla="*/ 4874058 h 6858000"/>
              <a:gd name="connsiteX41" fmla="*/ 11508120 w 12191999"/>
              <a:gd name="connsiteY41" fmla="*/ 4902158 h 6858000"/>
              <a:gd name="connsiteX42" fmla="*/ 11450701 w 12191999"/>
              <a:gd name="connsiteY42" fmla="*/ 4839852 h 6858000"/>
              <a:gd name="connsiteX43" fmla="*/ 11448258 w 12191999"/>
              <a:gd name="connsiteY43" fmla="*/ 4591857 h 6858000"/>
              <a:gd name="connsiteX44" fmla="*/ 11477578 w 12191999"/>
              <a:gd name="connsiteY44" fmla="*/ 4573534 h 6858000"/>
              <a:gd name="connsiteX45" fmla="*/ 11677929 w 12191999"/>
              <a:gd name="connsiteY45" fmla="*/ 4573534 h 6858000"/>
              <a:gd name="connsiteX46" fmla="*/ 11728016 w 12191999"/>
              <a:gd name="connsiteY46" fmla="*/ 4562539 h 6858000"/>
              <a:gd name="connsiteX47" fmla="*/ 11735346 w 12191999"/>
              <a:gd name="connsiteY47" fmla="*/ 4500233 h 6858000"/>
              <a:gd name="connsiteX48" fmla="*/ 11768331 w 12191999"/>
              <a:gd name="connsiteY48" fmla="*/ 4323095 h 6858000"/>
              <a:gd name="connsiteX49" fmla="*/ 11820900 w 12191999"/>
              <a:gd name="connsiteY49" fmla="*/ 4311166 h 6858000"/>
              <a:gd name="connsiteX50" fmla="*/ 5742911 w 12191999"/>
              <a:gd name="connsiteY50" fmla="*/ 3557222 h 6858000"/>
              <a:gd name="connsiteX51" fmla="*/ 5851336 w 12191999"/>
              <a:gd name="connsiteY51" fmla="*/ 3613963 h 6858000"/>
              <a:gd name="connsiteX52" fmla="*/ 5840341 w 12191999"/>
              <a:gd name="connsiteY52" fmla="*/ 3736128 h 6858000"/>
              <a:gd name="connsiteX53" fmla="*/ 5811021 w 12191999"/>
              <a:gd name="connsiteY53" fmla="*/ 3780107 h 6858000"/>
              <a:gd name="connsiteX54" fmla="*/ 5873327 w 12191999"/>
              <a:gd name="connsiteY54" fmla="*/ 3815534 h 6858000"/>
              <a:gd name="connsiteX55" fmla="*/ 6082230 w 12191999"/>
              <a:gd name="connsiteY55" fmla="*/ 3814314 h 6858000"/>
              <a:gd name="connsiteX56" fmla="*/ 6115900 w 12191999"/>
              <a:gd name="connsiteY56" fmla="*/ 3831149 h 6858000"/>
              <a:gd name="connsiteX57" fmla="*/ 6116334 w 12191999"/>
              <a:gd name="connsiteY57" fmla="*/ 3835442 h 6858000"/>
              <a:gd name="connsiteX58" fmla="*/ 6135367 w 12191999"/>
              <a:gd name="connsiteY58" fmla="*/ 3820781 h 6858000"/>
              <a:gd name="connsiteX59" fmla="*/ 6165468 w 12191999"/>
              <a:gd name="connsiteY59" fmla="*/ 3821240 h 6858000"/>
              <a:gd name="connsiteX60" fmla="*/ 6250984 w 12191999"/>
              <a:gd name="connsiteY60" fmla="*/ 3822462 h 6858000"/>
              <a:gd name="connsiteX61" fmla="*/ 6356045 w 12191999"/>
              <a:gd name="connsiteY61" fmla="*/ 3822462 h 6858000"/>
              <a:gd name="connsiteX62" fmla="*/ 6434230 w 12191999"/>
              <a:gd name="connsiteY62" fmla="*/ 3873772 h 6858000"/>
              <a:gd name="connsiteX63" fmla="*/ 6401245 w 12191999"/>
              <a:gd name="connsiteY63" fmla="*/ 3938519 h 6858000"/>
              <a:gd name="connsiteX64" fmla="*/ 6395138 w 12191999"/>
              <a:gd name="connsiteY64" fmla="*/ 4039916 h 6858000"/>
              <a:gd name="connsiteX65" fmla="*/ 6574721 w 12191999"/>
              <a:gd name="connsiteY65" fmla="*/ 4054576 h 6858000"/>
              <a:gd name="connsiteX66" fmla="*/ 6575941 w 12191999"/>
              <a:gd name="connsiteY66" fmla="*/ 3931189 h 6858000"/>
              <a:gd name="connsiteX67" fmla="*/ 6547844 w 12191999"/>
              <a:gd name="connsiteY67" fmla="*/ 3883545 h 6858000"/>
              <a:gd name="connsiteX68" fmla="*/ 6610148 w 12191999"/>
              <a:gd name="connsiteY68" fmla="*/ 3826127 h 6858000"/>
              <a:gd name="connsiteX69" fmla="*/ 6856921 w 12191999"/>
              <a:gd name="connsiteY69" fmla="*/ 3823685 h 6858000"/>
              <a:gd name="connsiteX70" fmla="*/ 6875246 w 12191999"/>
              <a:gd name="connsiteY70" fmla="*/ 3853004 h 6858000"/>
              <a:gd name="connsiteX71" fmla="*/ 6875246 w 12191999"/>
              <a:gd name="connsiteY71" fmla="*/ 4053355 h 6858000"/>
              <a:gd name="connsiteX72" fmla="*/ 6892348 w 12191999"/>
              <a:gd name="connsiteY72" fmla="*/ 4110773 h 6858000"/>
              <a:gd name="connsiteX73" fmla="*/ 6948545 w 12191999"/>
              <a:gd name="connsiteY73" fmla="*/ 4110773 h 6858000"/>
              <a:gd name="connsiteX74" fmla="*/ 7117131 w 12191999"/>
              <a:gd name="connsiteY74" fmla="*/ 4126653 h 6858000"/>
              <a:gd name="connsiteX75" fmla="*/ 7080482 w 12191999"/>
              <a:gd name="connsiteY75" fmla="*/ 4328224 h 6858000"/>
              <a:gd name="connsiteX76" fmla="*/ 6959540 w 12191999"/>
              <a:gd name="connsiteY76" fmla="*/ 4317229 h 6858000"/>
              <a:gd name="connsiteX77" fmla="*/ 6914338 w 12191999"/>
              <a:gd name="connsiteY77" fmla="*/ 4287910 h 6858000"/>
              <a:gd name="connsiteX78" fmla="*/ 6877689 w 12191999"/>
              <a:gd name="connsiteY78" fmla="*/ 4350213 h 6858000"/>
              <a:gd name="connsiteX79" fmla="*/ 6878911 w 12191999"/>
              <a:gd name="connsiteY79" fmla="*/ 4550565 h 6858000"/>
              <a:gd name="connsiteX80" fmla="*/ 6838596 w 12191999"/>
              <a:gd name="connsiteY80" fmla="*/ 4592100 h 6858000"/>
              <a:gd name="connsiteX81" fmla="*/ 6648020 w 12191999"/>
              <a:gd name="connsiteY81" fmla="*/ 4590880 h 6858000"/>
              <a:gd name="connsiteX82" fmla="*/ 6594266 w 12191999"/>
              <a:gd name="connsiteY82" fmla="*/ 4604318 h 6858000"/>
              <a:gd name="connsiteX83" fmla="*/ 6591823 w 12191999"/>
              <a:gd name="connsiteY83" fmla="*/ 4662956 h 6858000"/>
              <a:gd name="connsiteX84" fmla="*/ 6589381 w 12191999"/>
              <a:gd name="connsiteY84" fmla="*/ 4819328 h 6858000"/>
              <a:gd name="connsiteX85" fmla="*/ 6375592 w 12191999"/>
              <a:gd name="connsiteY85" fmla="*/ 4796116 h 6858000"/>
              <a:gd name="connsiteX86" fmla="*/ 6385365 w 12191999"/>
              <a:gd name="connsiteY86" fmla="*/ 4670287 h 6858000"/>
              <a:gd name="connsiteX87" fmla="*/ 6415905 w 12191999"/>
              <a:gd name="connsiteY87" fmla="*/ 4628749 h 6858000"/>
              <a:gd name="connsiteX88" fmla="*/ 6351158 w 12191999"/>
              <a:gd name="connsiteY88" fmla="*/ 4589658 h 6858000"/>
              <a:gd name="connsiteX89" fmla="*/ 6150809 w 12191999"/>
              <a:gd name="connsiteY89" fmla="*/ 4590880 h 6858000"/>
              <a:gd name="connsiteX90" fmla="*/ 6117367 w 12191999"/>
              <a:gd name="connsiteY90" fmla="*/ 4582327 h 6858000"/>
              <a:gd name="connsiteX91" fmla="*/ 6114197 w 12191999"/>
              <a:gd name="connsiteY91" fmla="*/ 4575109 h 6858000"/>
              <a:gd name="connsiteX92" fmla="*/ 6109104 w 12191999"/>
              <a:gd name="connsiteY92" fmla="*/ 4582272 h 6858000"/>
              <a:gd name="connsiteX93" fmla="*/ 6087114 w 12191999"/>
              <a:gd name="connsiteY93" fmla="*/ 4586396 h 6858000"/>
              <a:gd name="connsiteX94" fmla="*/ 5863552 w 12191999"/>
              <a:gd name="connsiteY94" fmla="*/ 4586396 h 6858000"/>
              <a:gd name="connsiteX95" fmla="*/ 5802472 w 12191999"/>
              <a:gd name="connsiteY95" fmla="*/ 4555854 h 6858000"/>
              <a:gd name="connsiteX96" fmla="*/ 5807356 w 12191999"/>
              <a:gd name="connsiteY96" fmla="*/ 4480114 h 6858000"/>
              <a:gd name="connsiteX97" fmla="*/ 5847670 w 12191999"/>
              <a:gd name="connsiteY97" fmla="*/ 4403148 h 6858000"/>
              <a:gd name="connsiteX98" fmla="*/ 5752384 w 12191999"/>
              <a:gd name="connsiteY98" fmla="*/ 4329849 h 6858000"/>
              <a:gd name="connsiteX99" fmla="*/ 5628995 w 12191999"/>
              <a:gd name="connsiteY99" fmla="*/ 4372606 h 6858000"/>
              <a:gd name="connsiteX100" fmla="*/ 5638769 w 12191999"/>
              <a:gd name="connsiteY100" fmla="*/ 4470339 h 6858000"/>
              <a:gd name="connsiteX101" fmla="*/ 5674197 w 12191999"/>
              <a:gd name="connsiteY101" fmla="*/ 4527758 h 6858000"/>
              <a:gd name="connsiteX102" fmla="*/ 5591125 w 12191999"/>
              <a:gd name="connsiteY102" fmla="*/ 4586396 h 6858000"/>
              <a:gd name="connsiteX103" fmla="*/ 5377337 w 12191999"/>
              <a:gd name="connsiteY103" fmla="*/ 4586396 h 6858000"/>
              <a:gd name="connsiteX104" fmla="*/ 5346796 w 12191999"/>
              <a:gd name="connsiteY104" fmla="*/ 4553411 h 6858000"/>
              <a:gd name="connsiteX105" fmla="*/ 5348016 w 12191999"/>
              <a:gd name="connsiteY105" fmla="*/ 4353059 h 6858000"/>
              <a:gd name="connsiteX106" fmla="*/ 5327249 w 12191999"/>
              <a:gd name="connsiteY106" fmla="*/ 4291978 h 6858000"/>
              <a:gd name="connsiteX107" fmla="*/ 5278383 w 12191999"/>
              <a:gd name="connsiteY107" fmla="*/ 4293199 h 6858000"/>
              <a:gd name="connsiteX108" fmla="*/ 5174543 w 12191999"/>
              <a:gd name="connsiteY108" fmla="*/ 4337181 h 6858000"/>
              <a:gd name="connsiteX109" fmla="*/ 5089026 w 12191999"/>
              <a:gd name="connsiteY109" fmla="*/ 4221122 h 6858000"/>
              <a:gd name="connsiteX110" fmla="*/ 5144002 w 12191999"/>
              <a:gd name="connsiteY110" fmla="*/ 4078190 h 6858000"/>
              <a:gd name="connsiteX111" fmla="*/ 5264946 w 12191999"/>
              <a:gd name="connsiteY111" fmla="*/ 4087965 h 6858000"/>
              <a:gd name="connsiteX112" fmla="*/ 5311367 w 12191999"/>
              <a:gd name="connsiteY112" fmla="*/ 4117283 h 6858000"/>
              <a:gd name="connsiteX113" fmla="*/ 5346796 w 12191999"/>
              <a:gd name="connsiteY113" fmla="*/ 4054980 h 6858000"/>
              <a:gd name="connsiteX114" fmla="*/ 5345574 w 12191999"/>
              <a:gd name="connsiteY114" fmla="*/ 3849742 h 6858000"/>
              <a:gd name="connsiteX115" fmla="*/ 5381003 w 12191999"/>
              <a:gd name="connsiteY115" fmla="*/ 3811870 h 6858000"/>
              <a:gd name="connsiteX116" fmla="*/ 5486063 w 12191999"/>
              <a:gd name="connsiteY116" fmla="*/ 3815534 h 6858000"/>
              <a:gd name="connsiteX117" fmla="*/ 5596012 w 12191999"/>
              <a:gd name="connsiteY117" fmla="*/ 3815534 h 6858000"/>
              <a:gd name="connsiteX118" fmla="*/ 5650984 w 12191999"/>
              <a:gd name="connsiteY118" fmla="*/ 3777664 h 6858000"/>
              <a:gd name="connsiteX119" fmla="*/ 5625329 w 12191999"/>
              <a:gd name="connsiteY119" fmla="*/ 3738570 h 6858000"/>
              <a:gd name="connsiteX120" fmla="*/ 5649765 w 12191999"/>
              <a:gd name="connsiteY120" fmla="*/ 3576091 h 6858000"/>
              <a:gd name="connsiteX121" fmla="*/ 5700845 w 12191999"/>
              <a:gd name="connsiteY121" fmla="*/ 3557958 h 6858000"/>
              <a:gd name="connsiteX122" fmla="*/ 5742911 w 12191999"/>
              <a:gd name="connsiteY122" fmla="*/ 3557222 h 6858000"/>
              <a:gd name="connsiteX123" fmla="*/ 5726517 w 12191999"/>
              <a:gd name="connsiteY123" fmla="*/ 2017504 h 6858000"/>
              <a:gd name="connsiteX124" fmla="*/ 5834786 w 12191999"/>
              <a:gd name="connsiteY124" fmla="*/ 2083015 h 6858000"/>
              <a:gd name="connsiteX125" fmla="*/ 5820126 w 12191999"/>
              <a:gd name="connsiteY125" fmla="*/ 2192965 h 6858000"/>
              <a:gd name="connsiteX126" fmla="*/ 5787140 w 12191999"/>
              <a:gd name="connsiteY126" fmla="*/ 2236943 h 6858000"/>
              <a:gd name="connsiteX127" fmla="*/ 5855555 w 12191999"/>
              <a:gd name="connsiteY127" fmla="*/ 2277258 h 6858000"/>
              <a:gd name="connsiteX128" fmla="*/ 6041243 w 12191999"/>
              <a:gd name="connsiteY128" fmla="*/ 2276037 h 6858000"/>
              <a:gd name="connsiteX129" fmla="*/ 6093775 w 12191999"/>
              <a:gd name="connsiteY129" fmla="*/ 2326124 h 6858000"/>
              <a:gd name="connsiteX130" fmla="*/ 6092553 w 12191999"/>
              <a:gd name="connsiteY130" fmla="*/ 2516703 h 6858000"/>
              <a:gd name="connsiteX131" fmla="*/ 6121873 w 12191999"/>
              <a:gd name="connsiteY131" fmla="*/ 2577785 h 6858000"/>
              <a:gd name="connsiteX132" fmla="*/ 6154856 w 12191999"/>
              <a:gd name="connsiteY132" fmla="*/ 2574120 h 6858000"/>
              <a:gd name="connsiteX133" fmla="*/ 6351542 w 12191999"/>
              <a:gd name="connsiteY133" fmla="*/ 2611990 h 6858000"/>
              <a:gd name="connsiteX134" fmla="*/ 6352764 w 12191999"/>
              <a:gd name="connsiteY134" fmla="*/ 2708501 h 6858000"/>
              <a:gd name="connsiteX135" fmla="*/ 6300232 w 12191999"/>
              <a:gd name="connsiteY135" fmla="*/ 2779356 h 6858000"/>
              <a:gd name="connsiteX136" fmla="*/ 6170739 w 12191999"/>
              <a:gd name="connsiteY136" fmla="*/ 2769584 h 6858000"/>
              <a:gd name="connsiteX137" fmla="*/ 6129202 w 12191999"/>
              <a:gd name="connsiteY137" fmla="*/ 2742708 h 6858000"/>
              <a:gd name="connsiteX138" fmla="*/ 6093775 w 12191999"/>
              <a:gd name="connsiteY138" fmla="*/ 2800124 h 6858000"/>
              <a:gd name="connsiteX139" fmla="*/ 6094997 w 12191999"/>
              <a:gd name="connsiteY139" fmla="*/ 3009027 h 6858000"/>
              <a:gd name="connsiteX140" fmla="*/ 6054683 w 12191999"/>
              <a:gd name="connsiteY140" fmla="*/ 3046899 h 6858000"/>
              <a:gd name="connsiteX141" fmla="*/ 5859220 w 12191999"/>
              <a:gd name="connsiteY141" fmla="*/ 3045676 h 6858000"/>
              <a:gd name="connsiteX142" fmla="*/ 5805467 w 12191999"/>
              <a:gd name="connsiteY142" fmla="*/ 3060336 h 6858000"/>
              <a:gd name="connsiteX143" fmla="*/ 5804246 w 12191999"/>
              <a:gd name="connsiteY143" fmla="*/ 3116533 h 6858000"/>
              <a:gd name="connsiteX144" fmla="*/ 5849445 w 12191999"/>
              <a:gd name="connsiteY144" fmla="*/ 3206935 h 6858000"/>
              <a:gd name="connsiteX145" fmla="*/ 5751713 w 12191999"/>
              <a:gd name="connsiteY145" fmla="*/ 3299780 h 6858000"/>
              <a:gd name="connsiteX146" fmla="*/ 5581905 w 12191999"/>
              <a:gd name="connsiteY146" fmla="*/ 3237475 h 6858000"/>
              <a:gd name="connsiteX147" fmla="*/ 5601451 w 12191999"/>
              <a:gd name="connsiteY147" fmla="*/ 3125084 h 6858000"/>
              <a:gd name="connsiteX148" fmla="*/ 5629551 w 12191999"/>
              <a:gd name="connsiteY148" fmla="*/ 3083549 h 6858000"/>
              <a:gd name="connsiteX149" fmla="*/ 5573353 w 12191999"/>
              <a:gd name="connsiteY149" fmla="*/ 3045676 h 6858000"/>
              <a:gd name="connsiteX150" fmla="*/ 5430421 w 12191999"/>
              <a:gd name="connsiteY150" fmla="*/ 3045676 h 6858000"/>
              <a:gd name="connsiteX151" fmla="*/ 5324139 w 12191999"/>
              <a:gd name="connsiteY151" fmla="*/ 2938172 h 6858000"/>
              <a:gd name="connsiteX152" fmla="*/ 5324139 w 12191999"/>
              <a:gd name="connsiteY152" fmla="*/ 2805010 h 6858000"/>
              <a:gd name="connsiteX153" fmla="*/ 5355900 w 12191999"/>
              <a:gd name="connsiteY153" fmla="*/ 2734156 h 6858000"/>
              <a:gd name="connsiteX154" fmla="*/ 5427977 w 12191999"/>
              <a:gd name="connsiteY154" fmla="*/ 2737821 h 6858000"/>
              <a:gd name="connsiteX155" fmla="*/ 5508607 w 12191999"/>
              <a:gd name="connsiteY155" fmla="*/ 2780578 h 6858000"/>
              <a:gd name="connsiteX156" fmla="*/ 5581905 w 12191999"/>
              <a:gd name="connsiteY156" fmla="*/ 2674294 h 6858000"/>
              <a:gd name="connsiteX157" fmla="*/ 5537926 w 12191999"/>
              <a:gd name="connsiteY157" fmla="*/ 2560681 h 6858000"/>
              <a:gd name="connsiteX158" fmla="*/ 5440195 w 12191999"/>
              <a:gd name="connsiteY158" fmla="*/ 2570454 h 6858000"/>
              <a:gd name="connsiteX159" fmla="*/ 5382779 w 12191999"/>
              <a:gd name="connsiteY159" fmla="*/ 2605882 h 6858000"/>
              <a:gd name="connsiteX160" fmla="*/ 5324139 w 12191999"/>
              <a:gd name="connsiteY160" fmla="*/ 2527695 h 6858000"/>
              <a:gd name="connsiteX161" fmla="*/ 5322917 w 12191999"/>
              <a:gd name="connsiteY161" fmla="*/ 2304134 h 6858000"/>
              <a:gd name="connsiteX162" fmla="*/ 5351016 w 12191999"/>
              <a:gd name="connsiteY162" fmla="*/ 2278479 h 6858000"/>
              <a:gd name="connsiteX163" fmla="*/ 5556254 w 12191999"/>
              <a:gd name="connsiteY163" fmla="*/ 2278479 h 6858000"/>
              <a:gd name="connsiteX164" fmla="*/ 5610003 w 12191999"/>
              <a:gd name="connsiteY164" fmla="*/ 2263820 h 6858000"/>
              <a:gd name="connsiteX165" fmla="*/ 5611225 w 12191999"/>
              <a:gd name="connsiteY165" fmla="*/ 2203958 h 6858000"/>
              <a:gd name="connsiteX166" fmla="*/ 5606337 w 12191999"/>
              <a:gd name="connsiteY166" fmla="*/ 2053696 h 6858000"/>
              <a:gd name="connsiteX167" fmla="*/ 5726517 w 12191999"/>
              <a:gd name="connsiteY167" fmla="*/ 2017504 h 6858000"/>
              <a:gd name="connsiteX168" fmla="*/ 0 w 12191999"/>
              <a:gd name="connsiteY168" fmla="*/ 0 h 6858000"/>
              <a:gd name="connsiteX169" fmla="*/ 5329115 w 12191999"/>
              <a:gd name="connsiteY169" fmla="*/ 0 h 6858000"/>
              <a:gd name="connsiteX170" fmla="*/ 5332434 w 12191999"/>
              <a:gd name="connsiteY170" fmla="*/ 5729 h 6858000"/>
              <a:gd name="connsiteX171" fmla="*/ 5334132 w 12191999"/>
              <a:gd name="connsiteY171" fmla="*/ 27166 h 6858000"/>
              <a:gd name="connsiteX172" fmla="*/ 5332910 w 12191999"/>
              <a:gd name="connsiteY172" fmla="*/ 227517 h 6858000"/>
              <a:gd name="connsiteX173" fmla="*/ 5346347 w 12191999"/>
              <a:gd name="connsiteY173" fmla="*/ 276382 h 6858000"/>
              <a:gd name="connsiteX174" fmla="*/ 5402544 w 12191999"/>
              <a:gd name="connsiteY174" fmla="*/ 277604 h 6858000"/>
              <a:gd name="connsiteX175" fmla="*/ 5582127 w 12191999"/>
              <a:gd name="connsiteY175" fmla="*/ 317919 h 6858000"/>
              <a:gd name="connsiteX176" fmla="*/ 5523486 w 12191999"/>
              <a:gd name="connsiteY176" fmla="*/ 501165 h 6858000"/>
              <a:gd name="connsiteX177" fmla="*/ 5411097 w 12191999"/>
              <a:gd name="connsiteY177" fmla="*/ 481620 h 6858000"/>
              <a:gd name="connsiteX178" fmla="*/ 5369558 w 12191999"/>
              <a:gd name="connsiteY178" fmla="*/ 453522 h 6858000"/>
              <a:gd name="connsiteX179" fmla="*/ 5332910 w 12191999"/>
              <a:gd name="connsiteY179" fmla="*/ 514605 h 6858000"/>
              <a:gd name="connsiteX180" fmla="*/ 5334132 w 12191999"/>
              <a:gd name="connsiteY180" fmla="*/ 719841 h 6858000"/>
              <a:gd name="connsiteX181" fmla="*/ 5295041 w 12191999"/>
              <a:gd name="connsiteY181" fmla="*/ 760156 h 6858000"/>
              <a:gd name="connsiteX182" fmla="*/ 5094692 w 12191999"/>
              <a:gd name="connsiteY182" fmla="*/ 758935 h 6858000"/>
              <a:gd name="connsiteX183" fmla="*/ 5045820 w 12191999"/>
              <a:gd name="connsiteY183" fmla="*/ 772373 h 6858000"/>
              <a:gd name="connsiteX184" fmla="*/ 5043379 w 12191999"/>
              <a:gd name="connsiteY184" fmla="*/ 831012 h 6858000"/>
              <a:gd name="connsiteX185" fmla="*/ 5031161 w 12191999"/>
              <a:gd name="connsiteY185" fmla="*/ 997156 h 6858000"/>
              <a:gd name="connsiteX186" fmla="*/ 4818594 w 12191999"/>
              <a:gd name="connsiteY186" fmla="*/ 949511 h 6858000"/>
              <a:gd name="connsiteX187" fmla="*/ 4840582 w 12191999"/>
              <a:gd name="connsiteY187" fmla="*/ 837120 h 6858000"/>
              <a:gd name="connsiteX188" fmla="*/ 4866234 w 12191999"/>
              <a:gd name="connsiteY188" fmla="*/ 793140 h 6858000"/>
              <a:gd name="connsiteX189" fmla="*/ 4808822 w 12191999"/>
              <a:gd name="connsiteY189" fmla="*/ 758935 h 6858000"/>
              <a:gd name="connsiteX190" fmla="*/ 4595032 w 12191999"/>
              <a:gd name="connsiteY190" fmla="*/ 760156 h 6858000"/>
              <a:gd name="connsiteX191" fmla="*/ 4573923 w 12191999"/>
              <a:gd name="connsiteY191" fmla="*/ 757192 h 6858000"/>
              <a:gd name="connsiteX192" fmla="*/ 4572290 w 12191999"/>
              <a:gd name="connsiteY192" fmla="*/ 755075 h 6858000"/>
              <a:gd name="connsiteX193" fmla="*/ 4542110 w 12191999"/>
              <a:gd name="connsiteY193" fmla="*/ 755075 h 6858000"/>
              <a:gd name="connsiteX194" fmla="*/ 4532620 w 12191999"/>
              <a:gd name="connsiteY194" fmla="*/ 757803 h 6858000"/>
              <a:gd name="connsiteX195" fmla="*/ 4318830 w 12191999"/>
              <a:gd name="connsiteY195" fmla="*/ 757803 h 6858000"/>
              <a:gd name="connsiteX196" fmla="*/ 4252861 w 12191999"/>
              <a:gd name="connsiteY196" fmla="*/ 727261 h 6858000"/>
              <a:gd name="connsiteX197" fmla="*/ 4257749 w 12191999"/>
              <a:gd name="connsiteY197" fmla="*/ 652741 h 6858000"/>
              <a:gd name="connsiteX198" fmla="*/ 4298063 w 12191999"/>
              <a:gd name="connsiteY198" fmla="*/ 570889 h 6858000"/>
              <a:gd name="connsiteX199" fmla="*/ 4205214 w 12191999"/>
              <a:gd name="connsiteY199" fmla="*/ 501255 h 6858000"/>
              <a:gd name="connsiteX200" fmla="*/ 4087942 w 12191999"/>
              <a:gd name="connsiteY200" fmla="*/ 535462 h 6858000"/>
              <a:gd name="connsiteX201" fmla="*/ 4094050 w 12191999"/>
              <a:gd name="connsiteY201" fmla="*/ 644189 h 6858000"/>
              <a:gd name="connsiteX202" fmla="*/ 4127035 w 12191999"/>
              <a:gd name="connsiteY202" fmla="*/ 700384 h 6858000"/>
              <a:gd name="connsiteX203" fmla="*/ 4057400 w 12191999"/>
              <a:gd name="connsiteY203" fmla="*/ 757803 h 6858000"/>
              <a:gd name="connsiteX204" fmla="*/ 3819179 w 12191999"/>
              <a:gd name="connsiteY204" fmla="*/ 759023 h 6858000"/>
              <a:gd name="connsiteX205" fmla="*/ 3813849 w 12191999"/>
              <a:gd name="connsiteY205" fmla="*/ 756900 h 6858000"/>
              <a:gd name="connsiteX206" fmla="*/ 3810549 w 12191999"/>
              <a:gd name="connsiteY206" fmla="*/ 758781 h 6858000"/>
              <a:gd name="connsiteX207" fmla="*/ 3815750 w 12191999"/>
              <a:gd name="connsiteY207" fmla="*/ 768157 h 6858000"/>
              <a:gd name="connsiteX208" fmla="*/ 3817238 w 12191999"/>
              <a:gd name="connsiteY208" fmla="*/ 788353 h 6858000"/>
              <a:gd name="connsiteX209" fmla="*/ 3816018 w 12191999"/>
              <a:gd name="connsiteY209" fmla="*/ 983816 h 6858000"/>
              <a:gd name="connsiteX210" fmla="*/ 3789144 w 12191999"/>
              <a:gd name="connsiteY210" fmla="*/ 1057116 h 6858000"/>
              <a:gd name="connsiteX211" fmla="*/ 3708516 w 12191999"/>
              <a:gd name="connsiteY211" fmla="*/ 1053451 h 6858000"/>
              <a:gd name="connsiteX212" fmla="*/ 3635219 w 12191999"/>
              <a:gd name="connsiteY212" fmla="*/ 1014358 h 6858000"/>
              <a:gd name="connsiteX213" fmla="*/ 3560696 w 12191999"/>
              <a:gd name="connsiteY213" fmla="*/ 1098651 h 6858000"/>
              <a:gd name="connsiteX214" fmla="*/ 3603457 w 12191999"/>
              <a:gd name="connsiteY214" fmla="*/ 1235477 h 6858000"/>
              <a:gd name="connsiteX215" fmla="*/ 3697521 w 12191999"/>
              <a:gd name="connsiteY215" fmla="*/ 1226924 h 6858000"/>
              <a:gd name="connsiteX216" fmla="*/ 3759825 w 12191999"/>
              <a:gd name="connsiteY216" fmla="*/ 1190276 h 6858000"/>
              <a:gd name="connsiteX217" fmla="*/ 3816018 w 12191999"/>
              <a:gd name="connsiteY217" fmla="*/ 1270905 h 6858000"/>
              <a:gd name="connsiteX218" fmla="*/ 3817238 w 12191999"/>
              <a:gd name="connsiteY218" fmla="*/ 1489580 h 6858000"/>
              <a:gd name="connsiteX219" fmla="*/ 3811589 w 12191999"/>
              <a:gd name="connsiteY219" fmla="*/ 1511264 h 6858000"/>
              <a:gd name="connsiteX220" fmla="*/ 3801031 w 12191999"/>
              <a:gd name="connsiteY220" fmla="*/ 1513846 h 6858000"/>
              <a:gd name="connsiteX221" fmla="*/ 3806488 w 12191999"/>
              <a:gd name="connsiteY221" fmla="*/ 1516917 h 6858000"/>
              <a:gd name="connsiteX222" fmla="*/ 3807926 w 12191999"/>
              <a:gd name="connsiteY222" fmla="*/ 1520360 h 6858000"/>
              <a:gd name="connsiteX223" fmla="*/ 3814241 w 12191999"/>
              <a:gd name="connsiteY223" fmla="*/ 1520360 h 6858000"/>
              <a:gd name="connsiteX224" fmla="*/ 3829058 w 12191999"/>
              <a:gd name="connsiteY224" fmla="*/ 1502514 h 6858000"/>
              <a:gd name="connsiteX225" fmla="*/ 3863824 w 12191999"/>
              <a:gd name="connsiteY225" fmla="*/ 1499658 h 6858000"/>
              <a:gd name="connsiteX226" fmla="*/ 4049516 w 12191999"/>
              <a:gd name="connsiteY226" fmla="*/ 1500879 h 6858000"/>
              <a:gd name="connsiteX227" fmla="*/ 4117929 w 12191999"/>
              <a:gd name="connsiteY227" fmla="*/ 1460565 h 6858000"/>
              <a:gd name="connsiteX228" fmla="*/ 4084945 w 12191999"/>
              <a:gd name="connsiteY228" fmla="*/ 1416587 h 6858000"/>
              <a:gd name="connsiteX229" fmla="*/ 4070285 w 12191999"/>
              <a:gd name="connsiteY229" fmla="*/ 1306638 h 6858000"/>
              <a:gd name="connsiteX230" fmla="*/ 4178554 w 12191999"/>
              <a:gd name="connsiteY230" fmla="*/ 1241127 h 6858000"/>
              <a:gd name="connsiteX231" fmla="*/ 4298729 w 12191999"/>
              <a:gd name="connsiteY231" fmla="*/ 1277318 h 6858000"/>
              <a:gd name="connsiteX232" fmla="*/ 4293841 w 12191999"/>
              <a:gd name="connsiteY232" fmla="*/ 1427580 h 6858000"/>
              <a:gd name="connsiteX233" fmla="*/ 4295062 w 12191999"/>
              <a:gd name="connsiteY233" fmla="*/ 1487441 h 6858000"/>
              <a:gd name="connsiteX234" fmla="*/ 4348815 w 12191999"/>
              <a:gd name="connsiteY234" fmla="*/ 1502101 h 6858000"/>
              <a:gd name="connsiteX235" fmla="*/ 4554055 w 12191999"/>
              <a:gd name="connsiteY235" fmla="*/ 1502101 h 6858000"/>
              <a:gd name="connsiteX236" fmla="*/ 4580339 w 12191999"/>
              <a:gd name="connsiteY236" fmla="*/ 1513955 h 6858000"/>
              <a:gd name="connsiteX237" fmla="*/ 4580382 w 12191999"/>
              <a:gd name="connsiteY237" fmla="*/ 1514287 h 6858000"/>
              <a:gd name="connsiteX238" fmla="*/ 4581432 w 12191999"/>
              <a:gd name="connsiteY238" fmla="*/ 1513558 h 6858000"/>
              <a:gd name="connsiteX239" fmla="*/ 4598057 w 12191999"/>
              <a:gd name="connsiteY239" fmla="*/ 1511994 h 6858000"/>
              <a:gd name="connsiteX240" fmla="*/ 4811845 w 12191999"/>
              <a:gd name="connsiteY240" fmla="*/ 1513216 h 6858000"/>
              <a:gd name="connsiteX241" fmla="*/ 4894918 w 12191999"/>
              <a:gd name="connsiteY241" fmla="*/ 1571855 h 6858000"/>
              <a:gd name="connsiteX242" fmla="*/ 4859491 w 12191999"/>
              <a:gd name="connsiteY242" fmla="*/ 1630493 h 6858000"/>
              <a:gd name="connsiteX243" fmla="*/ 4853383 w 12191999"/>
              <a:gd name="connsiteY243" fmla="*/ 1731891 h 6858000"/>
              <a:gd name="connsiteX244" fmla="*/ 4969438 w 12191999"/>
              <a:gd name="connsiteY244" fmla="*/ 1770984 h 6858000"/>
              <a:gd name="connsiteX245" fmla="*/ 5069614 w 12191999"/>
              <a:gd name="connsiteY245" fmla="*/ 1696462 h 6858000"/>
              <a:gd name="connsiteX246" fmla="*/ 5025634 w 12191999"/>
              <a:gd name="connsiteY246" fmla="*/ 1617055 h 6858000"/>
              <a:gd name="connsiteX247" fmla="*/ 5020749 w 12191999"/>
              <a:gd name="connsiteY247" fmla="*/ 1548643 h 6858000"/>
              <a:gd name="connsiteX248" fmla="*/ 5094050 w 12191999"/>
              <a:gd name="connsiteY248" fmla="*/ 1513216 h 6858000"/>
              <a:gd name="connsiteX249" fmla="*/ 5302949 w 12191999"/>
              <a:gd name="connsiteY249" fmla="*/ 1513216 h 6858000"/>
              <a:gd name="connsiteX250" fmla="*/ 5335935 w 12191999"/>
              <a:gd name="connsiteY250" fmla="*/ 1548643 h 6858000"/>
              <a:gd name="connsiteX251" fmla="*/ 5335935 w 12191999"/>
              <a:gd name="connsiteY251" fmla="*/ 1648817 h 6858000"/>
              <a:gd name="connsiteX252" fmla="*/ 5335935 w 12191999"/>
              <a:gd name="connsiteY252" fmla="*/ 1706237 h 6858000"/>
              <a:gd name="connsiteX253" fmla="*/ 5335935 w 12191999"/>
              <a:gd name="connsiteY253" fmla="*/ 1768539 h 6858000"/>
              <a:gd name="connsiteX254" fmla="*/ 5279741 w 12191999"/>
              <a:gd name="connsiteY254" fmla="*/ 1844283 h 6858000"/>
              <a:gd name="connsiteX255" fmla="*/ 5219879 w 12191999"/>
              <a:gd name="connsiteY255" fmla="*/ 1808854 h 6858000"/>
              <a:gd name="connsiteX256" fmla="*/ 5122147 w 12191999"/>
              <a:gd name="connsiteY256" fmla="*/ 1799081 h 6858000"/>
              <a:gd name="connsiteX257" fmla="*/ 5080610 w 12191999"/>
              <a:gd name="connsiteY257" fmla="*/ 1935906 h 6858000"/>
              <a:gd name="connsiteX258" fmla="*/ 5156351 w 12191999"/>
              <a:gd name="connsiteY258" fmla="*/ 2018979 h 6858000"/>
              <a:gd name="connsiteX259" fmla="*/ 5229651 w 12191999"/>
              <a:gd name="connsiteY259" fmla="*/ 1978665 h 6858000"/>
              <a:gd name="connsiteX260" fmla="*/ 5311502 w 12191999"/>
              <a:gd name="connsiteY260" fmla="*/ 1977443 h 6858000"/>
              <a:gd name="connsiteX261" fmla="*/ 5335935 w 12191999"/>
              <a:gd name="connsiteY261" fmla="*/ 2047077 h 6858000"/>
              <a:gd name="connsiteX262" fmla="*/ 5335935 w 12191999"/>
              <a:gd name="connsiteY262" fmla="*/ 2247429 h 6858000"/>
              <a:gd name="connsiteX263" fmla="*/ 5300506 w 12191999"/>
              <a:gd name="connsiteY263" fmla="*/ 2284079 h 6858000"/>
              <a:gd name="connsiteX264" fmla="*/ 5091606 w 12191999"/>
              <a:gd name="connsiteY264" fmla="*/ 2282856 h 6858000"/>
              <a:gd name="connsiteX265" fmla="*/ 5030522 w 12191999"/>
              <a:gd name="connsiteY265" fmla="*/ 2320726 h 6858000"/>
              <a:gd name="connsiteX266" fmla="*/ 5058619 w 12191999"/>
              <a:gd name="connsiteY266" fmla="*/ 2362263 h 6858000"/>
              <a:gd name="connsiteX267" fmla="*/ 5070837 w 12191999"/>
              <a:gd name="connsiteY267" fmla="*/ 2486872 h 6858000"/>
              <a:gd name="connsiteX268" fmla="*/ 4926682 w 12191999"/>
              <a:gd name="connsiteY268" fmla="*/ 2539402 h 6858000"/>
              <a:gd name="connsiteX269" fmla="*/ 4813067 w 12191999"/>
              <a:gd name="connsiteY269" fmla="*/ 2452666 h 6858000"/>
              <a:gd name="connsiteX270" fmla="*/ 4855825 w 12191999"/>
              <a:gd name="connsiteY270" fmla="*/ 2352491 h 6858000"/>
              <a:gd name="connsiteX271" fmla="*/ 4853383 w 12191999"/>
              <a:gd name="connsiteY271" fmla="*/ 2296294 h 6858000"/>
              <a:gd name="connsiteX272" fmla="*/ 4799629 w 12191999"/>
              <a:gd name="connsiteY272" fmla="*/ 2281634 h 6858000"/>
              <a:gd name="connsiteX273" fmla="*/ 4633486 w 12191999"/>
              <a:gd name="connsiteY273" fmla="*/ 2281634 h 6858000"/>
              <a:gd name="connsiteX274" fmla="*/ 4568545 w 12191999"/>
              <a:gd name="connsiteY274" fmla="*/ 2254834 h 6858000"/>
              <a:gd name="connsiteX275" fmla="*/ 4568533 w 12191999"/>
              <a:gd name="connsiteY275" fmla="*/ 2254378 h 6858000"/>
              <a:gd name="connsiteX276" fmla="*/ 4567644 w 12191999"/>
              <a:gd name="connsiteY276" fmla="*/ 2255861 h 6858000"/>
              <a:gd name="connsiteX277" fmla="*/ 4544720 w 12191999"/>
              <a:gd name="connsiteY277" fmla="*/ 2264404 h 6858000"/>
              <a:gd name="connsiteX278" fmla="*/ 4554906 w 12191999"/>
              <a:gd name="connsiteY278" fmla="*/ 2264379 h 6858000"/>
              <a:gd name="connsiteX279" fmla="*/ 4573231 w 12191999"/>
              <a:gd name="connsiteY279" fmla="*/ 2293699 h 6858000"/>
              <a:gd name="connsiteX280" fmla="*/ 4573231 w 12191999"/>
              <a:gd name="connsiteY280" fmla="*/ 2494050 h 6858000"/>
              <a:gd name="connsiteX281" fmla="*/ 4590334 w 12191999"/>
              <a:gd name="connsiteY281" fmla="*/ 2551467 h 6858000"/>
              <a:gd name="connsiteX282" fmla="*/ 4646530 w 12191999"/>
              <a:gd name="connsiteY282" fmla="*/ 2551467 h 6858000"/>
              <a:gd name="connsiteX283" fmla="*/ 4815115 w 12191999"/>
              <a:gd name="connsiteY283" fmla="*/ 2567347 h 6858000"/>
              <a:gd name="connsiteX284" fmla="*/ 4778466 w 12191999"/>
              <a:gd name="connsiteY284" fmla="*/ 2768920 h 6858000"/>
              <a:gd name="connsiteX285" fmla="*/ 4657524 w 12191999"/>
              <a:gd name="connsiteY285" fmla="*/ 2757926 h 6858000"/>
              <a:gd name="connsiteX286" fmla="*/ 4612323 w 12191999"/>
              <a:gd name="connsiteY286" fmla="*/ 2728606 h 6858000"/>
              <a:gd name="connsiteX287" fmla="*/ 4575675 w 12191999"/>
              <a:gd name="connsiteY287" fmla="*/ 2790910 h 6858000"/>
              <a:gd name="connsiteX288" fmla="*/ 4576894 w 12191999"/>
              <a:gd name="connsiteY288" fmla="*/ 2991261 h 6858000"/>
              <a:gd name="connsiteX289" fmla="*/ 4570481 w 12191999"/>
              <a:gd name="connsiteY289" fmla="*/ 3024856 h 6858000"/>
              <a:gd name="connsiteX290" fmla="*/ 4561944 w 12191999"/>
              <a:gd name="connsiteY290" fmla="*/ 3029609 h 6858000"/>
              <a:gd name="connsiteX291" fmla="*/ 4568608 w 12191999"/>
              <a:gd name="connsiteY291" fmla="*/ 3030206 h 6858000"/>
              <a:gd name="connsiteX292" fmla="*/ 4578857 w 12191999"/>
              <a:gd name="connsiteY292" fmla="*/ 3036715 h 6858000"/>
              <a:gd name="connsiteX293" fmla="*/ 4581540 w 12191999"/>
              <a:gd name="connsiteY293" fmla="*/ 3051267 h 6858000"/>
              <a:gd name="connsiteX294" fmla="*/ 4595169 w 12191999"/>
              <a:gd name="connsiteY294" fmla="*/ 3045892 h 6858000"/>
              <a:gd name="connsiteX295" fmla="*/ 4620385 w 12191999"/>
              <a:gd name="connsiteY295" fmla="*/ 3045454 h 6858000"/>
              <a:gd name="connsiteX296" fmla="*/ 4806076 w 12191999"/>
              <a:gd name="connsiteY296" fmla="*/ 3046674 h 6858000"/>
              <a:gd name="connsiteX297" fmla="*/ 4874487 w 12191999"/>
              <a:gd name="connsiteY297" fmla="*/ 3006359 h 6858000"/>
              <a:gd name="connsiteX298" fmla="*/ 4841504 w 12191999"/>
              <a:gd name="connsiteY298" fmla="*/ 2962382 h 6858000"/>
              <a:gd name="connsiteX299" fmla="*/ 4826843 w 12191999"/>
              <a:gd name="connsiteY299" fmla="*/ 2852433 h 6858000"/>
              <a:gd name="connsiteX300" fmla="*/ 5055294 w 12191999"/>
              <a:gd name="connsiteY300" fmla="*/ 2823113 h 6858000"/>
              <a:gd name="connsiteX301" fmla="*/ 5050406 w 12191999"/>
              <a:gd name="connsiteY301" fmla="*/ 2973375 h 6858000"/>
              <a:gd name="connsiteX302" fmla="*/ 5051628 w 12191999"/>
              <a:gd name="connsiteY302" fmla="*/ 3033236 h 6858000"/>
              <a:gd name="connsiteX303" fmla="*/ 5105382 w 12191999"/>
              <a:gd name="connsiteY303" fmla="*/ 3047896 h 6858000"/>
              <a:gd name="connsiteX304" fmla="*/ 5310620 w 12191999"/>
              <a:gd name="connsiteY304" fmla="*/ 3047896 h 6858000"/>
              <a:gd name="connsiteX305" fmla="*/ 5338715 w 12191999"/>
              <a:gd name="connsiteY305" fmla="*/ 3073551 h 6858000"/>
              <a:gd name="connsiteX306" fmla="*/ 5337493 w 12191999"/>
              <a:gd name="connsiteY306" fmla="*/ 3297112 h 6858000"/>
              <a:gd name="connsiteX307" fmla="*/ 5278853 w 12191999"/>
              <a:gd name="connsiteY307" fmla="*/ 3375299 h 6858000"/>
              <a:gd name="connsiteX308" fmla="*/ 5221435 w 12191999"/>
              <a:gd name="connsiteY308" fmla="*/ 3339871 h 6858000"/>
              <a:gd name="connsiteX309" fmla="*/ 5123706 w 12191999"/>
              <a:gd name="connsiteY309" fmla="*/ 3330097 h 6858000"/>
              <a:gd name="connsiteX310" fmla="*/ 5079725 w 12191999"/>
              <a:gd name="connsiteY310" fmla="*/ 3443711 h 6858000"/>
              <a:gd name="connsiteX311" fmla="*/ 5153026 w 12191999"/>
              <a:gd name="connsiteY311" fmla="*/ 3549995 h 6858000"/>
              <a:gd name="connsiteX312" fmla="*/ 5233655 w 12191999"/>
              <a:gd name="connsiteY312" fmla="*/ 3507238 h 6858000"/>
              <a:gd name="connsiteX313" fmla="*/ 5305732 w 12191999"/>
              <a:gd name="connsiteY313" fmla="*/ 3503573 h 6858000"/>
              <a:gd name="connsiteX314" fmla="*/ 5337493 w 12191999"/>
              <a:gd name="connsiteY314" fmla="*/ 3574428 h 6858000"/>
              <a:gd name="connsiteX315" fmla="*/ 5337493 w 12191999"/>
              <a:gd name="connsiteY315" fmla="*/ 3707588 h 6858000"/>
              <a:gd name="connsiteX316" fmla="*/ 5231209 w 12191999"/>
              <a:gd name="connsiteY316" fmla="*/ 3815093 h 6858000"/>
              <a:gd name="connsiteX317" fmla="*/ 5088277 w 12191999"/>
              <a:gd name="connsiteY317" fmla="*/ 3815093 h 6858000"/>
              <a:gd name="connsiteX318" fmla="*/ 5032081 w 12191999"/>
              <a:gd name="connsiteY318" fmla="*/ 3852965 h 6858000"/>
              <a:gd name="connsiteX319" fmla="*/ 5060180 w 12191999"/>
              <a:gd name="connsiteY319" fmla="*/ 3894500 h 6858000"/>
              <a:gd name="connsiteX320" fmla="*/ 5079725 w 12191999"/>
              <a:gd name="connsiteY320" fmla="*/ 4006891 h 6858000"/>
              <a:gd name="connsiteX321" fmla="*/ 4909915 w 12191999"/>
              <a:gd name="connsiteY321" fmla="*/ 4069196 h 6858000"/>
              <a:gd name="connsiteX322" fmla="*/ 4812184 w 12191999"/>
              <a:gd name="connsiteY322" fmla="*/ 3976351 h 6858000"/>
              <a:gd name="connsiteX323" fmla="*/ 4857383 w 12191999"/>
              <a:gd name="connsiteY323" fmla="*/ 3885949 h 6858000"/>
              <a:gd name="connsiteX324" fmla="*/ 4856163 w 12191999"/>
              <a:gd name="connsiteY324" fmla="*/ 3829753 h 6858000"/>
              <a:gd name="connsiteX325" fmla="*/ 4802409 w 12191999"/>
              <a:gd name="connsiteY325" fmla="*/ 3815093 h 6858000"/>
              <a:gd name="connsiteX326" fmla="*/ 4606946 w 12191999"/>
              <a:gd name="connsiteY326" fmla="*/ 3816315 h 6858000"/>
              <a:gd name="connsiteX327" fmla="*/ 4581843 w 12191999"/>
              <a:gd name="connsiteY327" fmla="*/ 3811533 h 6858000"/>
              <a:gd name="connsiteX328" fmla="*/ 4581798 w 12191999"/>
              <a:gd name="connsiteY328" fmla="*/ 3821095 h 6858000"/>
              <a:gd name="connsiteX329" fmla="*/ 4581798 w 12191999"/>
              <a:gd name="connsiteY329" fmla="*/ 4049544 h 6858000"/>
              <a:gd name="connsiteX330" fmla="*/ 4528044 w 12191999"/>
              <a:gd name="connsiteY330" fmla="*/ 4121621 h 6858000"/>
              <a:gd name="connsiteX331" fmla="*/ 4468182 w 12191999"/>
              <a:gd name="connsiteY331" fmla="*/ 4089859 h 6858000"/>
              <a:gd name="connsiteX332" fmla="*/ 4364344 w 12191999"/>
              <a:gd name="connsiteY332" fmla="*/ 4081306 h 6858000"/>
              <a:gd name="connsiteX333" fmla="*/ 4360678 w 12191999"/>
              <a:gd name="connsiteY333" fmla="*/ 4271879 h 6858000"/>
              <a:gd name="connsiteX334" fmla="*/ 4469406 w 12191999"/>
              <a:gd name="connsiteY334" fmla="*/ 4266992 h 6858000"/>
              <a:gd name="connsiteX335" fmla="*/ 4529266 w 12191999"/>
              <a:gd name="connsiteY335" fmla="*/ 4235230 h 6858000"/>
              <a:gd name="connsiteX336" fmla="*/ 4583017 w 12191999"/>
              <a:gd name="connsiteY336" fmla="*/ 4312195 h 6858000"/>
              <a:gd name="connsiteX337" fmla="*/ 4585462 w 12191999"/>
              <a:gd name="connsiteY337" fmla="*/ 4420922 h 6858000"/>
              <a:gd name="connsiteX338" fmla="*/ 4585462 w 12191999"/>
              <a:gd name="connsiteY338" fmla="*/ 4535755 h 6858000"/>
              <a:gd name="connsiteX339" fmla="*/ 4580270 w 12191999"/>
              <a:gd name="connsiteY339" fmla="*/ 4556981 h 6858000"/>
              <a:gd name="connsiteX340" fmla="*/ 4558623 w 12191999"/>
              <a:gd name="connsiteY340" fmla="*/ 4562623 h 6858000"/>
              <a:gd name="connsiteX341" fmla="*/ 4558623 w 12191999"/>
              <a:gd name="connsiteY341" fmla="*/ 4566440 h 6858000"/>
              <a:gd name="connsiteX342" fmla="*/ 4573343 w 12191999"/>
              <a:gd name="connsiteY342" fmla="*/ 4568280 h 6858000"/>
              <a:gd name="connsiteX343" fmla="*/ 4583997 w 12191999"/>
              <a:gd name="connsiteY343" fmla="*/ 4582238 h 6858000"/>
              <a:gd name="connsiteX344" fmla="*/ 4584236 w 12191999"/>
              <a:gd name="connsiteY344" fmla="*/ 4584622 h 6858000"/>
              <a:gd name="connsiteX345" fmla="*/ 4590467 w 12191999"/>
              <a:gd name="connsiteY345" fmla="*/ 4573843 h 6858000"/>
              <a:gd name="connsiteX346" fmla="*/ 4626810 w 12191999"/>
              <a:gd name="connsiteY346" fmla="*/ 4567125 h 6858000"/>
              <a:gd name="connsiteX347" fmla="*/ 4827160 w 12191999"/>
              <a:gd name="connsiteY347" fmla="*/ 4567125 h 6858000"/>
              <a:gd name="connsiteX348" fmla="*/ 4890685 w 12191999"/>
              <a:gd name="connsiteY348" fmla="*/ 4591556 h 6858000"/>
              <a:gd name="connsiteX349" fmla="*/ 4887021 w 12191999"/>
              <a:gd name="connsiteY349" fmla="*/ 4672186 h 6858000"/>
              <a:gd name="connsiteX350" fmla="*/ 4847929 w 12191999"/>
              <a:gd name="connsiteY350" fmla="*/ 4741820 h 6858000"/>
              <a:gd name="connsiteX351" fmla="*/ 4920006 w 12191999"/>
              <a:gd name="connsiteY351" fmla="*/ 4817562 h 6858000"/>
              <a:gd name="connsiteX352" fmla="*/ 5064161 w 12191999"/>
              <a:gd name="connsiteY352" fmla="*/ 4784578 h 6858000"/>
              <a:gd name="connsiteX353" fmla="*/ 5056831 w 12191999"/>
              <a:gd name="connsiteY353" fmla="*/ 4679516 h 6858000"/>
              <a:gd name="connsiteX354" fmla="*/ 5022625 w 12191999"/>
              <a:gd name="connsiteY354" fmla="*/ 4624541 h 6858000"/>
              <a:gd name="connsiteX355" fmla="*/ 5092258 w 12191999"/>
              <a:gd name="connsiteY355" fmla="*/ 4568344 h 6858000"/>
              <a:gd name="connsiteX356" fmla="*/ 5330479 w 12191999"/>
              <a:gd name="connsiteY356" fmla="*/ 4567125 h 6858000"/>
              <a:gd name="connsiteX357" fmla="*/ 5353691 w 12191999"/>
              <a:gd name="connsiteY357" fmla="*/ 4597667 h 6858000"/>
              <a:gd name="connsiteX358" fmla="*/ 5353691 w 12191999"/>
              <a:gd name="connsiteY358" fmla="*/ 4802902 h 6858000"/>
              <a:gd name="connsiteX359" fmla="*/ 5372016 w 12191999"/>
              <a:gd name="connsiteY359" fmla="*/ 4859100 h 6858000"/>
              <a:gd name="connsiteX360" fmla="*/ 5422104 w 12191999"/>
              <a:gd name="connsiteY360" fmla="*/ 4856655 h 6858000"/>
              <a:gd name="connsiteX361" fmla="*/ 5512505 w 12191999"/>
              <a:gd name="connsiteY361" fmla="*/ 4809011 h 6858000"/>
              <a:gd name="connsiteX362" fmla="*/ 5607793 w 12191999"/>
              <a:gd name="connsiteY362" fmla="*/ 4905522 h 6858000"/>
              <a:gd name="connsiteX363" fmla="*/ 5562593 w 12191999"/>
              <a:gd name="connsiteY363" fmla="*/ 5065559 h 6858000"/>
              <a:gd name="connsiteX364" fmla="*/ 5430656 w 12191999"/>
              <a:gd name="connsiteY364" fmla="*/ 5057007 h 6858000"/>
              <a:gd name="connsiteX365" fmla="*/ 5392783 w 12191999"/>
              <a:gd name="connsiteY365" fmla="*/ 5030132 h 6858000"/>
              <a:gd name="connsiteX366" fmla="*/ 5354913 w 12191999"/>
              <a:gd name="connsiteY366" fmla="*/ 5085106 h 6858000"/>
              <a:gd name="connsiteX367" fmla="*/ 5356135 w 12191999"/>
              <a:gd name="connsiteY367" fmla="*/ 5294008 h 6858000"/>
              <a:gd name="connsiteX368" fmla="*/ 5350738 w 12191999"/>
              <a:gd name="connsiteY368" fmla="*/ 5321930 h 6858000"/>
              <a:gd name="connsiteX369" fmla="*/ 5371287 w 12191999"/>
              <a:gd name="connsiteY369" fmla="*/ 5318874 h 6858000"/>
              <a:gd name="connsiteX370" fmla="*/ 5585072 w 12191999"/>
              <a:gd name="connsiteY370" fmla="*/ 5318874 h 6858000"/>
              <a:gd name="connsiteX371" fmla="*/ 5651043 w 12191999"/>
              <a:gd name="connsiteY371" fmla="*/ 5349416 h 6858000"/>
              <a:gd name="connsiteX372" fmla="*/ 5646155 w 12191999"/>
              <a:gd name="connsiteY372" fmla="*/ 5421493 h 6858000"/>
              <a:gd name="connsiteX373" fmla="*/ 5603399 w 12191999"/>
              <a:gd name="connsiteY373" fmla="*/ 5498458 h 6858000"/>
              <a:gd name="connsiteX374" fmla="*/ 5692578 w 12191999"/>
              <a:gd name="connsiteY374" fmla="*/ 5574200 h 6858000"/>
              <a:gd name="connsiteX375" fmla="*/ 5812299 w 12191999"/>
              <a:gd name="connsiteY375" fmla="*/ 5544881 h 6858000"/>
              <a:gd name="connsiteX376" fmla="*/ 5808637 w 12191999"/>
              <a:gd name="connsiteY376" fmla="*/ 5430047 h 6858000"/>
              <a:gd name="connsiteX377" fmla="*/ 5778092 w 12191999"/>
              <a:gd name="connsiteY377" fmla="*/ 5378737 h 6858000"/>
              <a:gd name="connsiteX378" fmla="*/ 5837954 w 12191999"/>
              <a:gd name="connsiteY378" fmla="*/ 5323761 h 6858000"/>
              <a:gd name="connsiteX379" fmla="*/ 6089611 w 12191999"/>
              <a:gd name="connsiteY379" fmla="*/ 5320096 h 6858000"/>
              <a:gd name="connsiteX380" fmla="*/ 6106714 w 12191999"/>
              <a:gd name="connsiteY380" fmla="*/ 5345752 h 6858000"/>
              <a:gd name="connsiteX381" fmla="*/ 6106714 w 12191999"/>
              <a:gd name="connsiteY381" fmla="*/ 5574200 h 6858000"/>
              <a:gd name="connsiteX382" fmla="*/ 6052963 w 12191999"/>
              <a:gd name="connsiteY382" fmla="*/ 5646278 h 6858000"/>
              <a:gd name="connsiteX383" fmla="*/ 5993101 w 12191999"/>
              <a:gd name="connsiteY383" fmla="*/ 5614516 h 6858000"/>
              <a:gd name="connsiteX384" fmla="*/ 5889264 w 12191999"/>
              <a:gd name="connsiteY384" fmla="*/ 5605962 h 6858000"/>
              <a:gd name="connsiteX385" fmla="*/ 5885598 w 12191999"/>
              <a:gd name="connsiteY385" fmla="*/ 5796541 h 6858000"/>
              <a:gd name="connsiteX386" fmla="*/ 5994323 w 12191999"/>
              <a:gd name="connsiteY386" fmla="*/ 5791654 h 6858000"/>
              <a:gd name="connsiteX387" fmla="*/ 6054184 w 12191999"/>
              <a:gd name="connsiteY387" fmla="*/ 5759891 h 6858000"/>
              <a:gd name="connsiteX388" fmla="*/ 6107935 w 12191999"/>
              <a:gd name="connsiteY388" fmla="*/ 5836855 h 6858000"/>
              <a:gd name="connsiteX389" fmla="*/ 6110381 w 12191999"/>
              <a:gd name="connsiteY389" fmla="*/ 5945582 h 6858000"/>
              <a:gd name="connsiteX390" fmla="*/ 6110381 w 12191999"/>
              <a:gd name="connsiteY390" fmla="*/ 6060417 h 6858000"/>
              <a:gd name="connsiteX391" fmla="*/ 6106055 w 12191999"/>
              <a:gd name="connsiteY391" fmla="*/ 6078094 h 6858000"/>
              <a:gd name="connsiteX392" fmla="*/ 6108059 w 12191999"/>
              <a:gd name="connsiteY392" fmla="*/ 6078201 h 6858000"/>
              <a:gd name="connsiteX393" fmla="*/ 6121268 w 12191999"/>
              <a:gd name="connsiteY393" fmla="*/ 6085837 h 6858000"/>
              <a:gd name="connsiteX394" fmla="*/ 6125405 w 12191999"/>
              <a:gd name="connsiteY394" fmla="*/ 6096044 h 6858000"/>
              <a:gd name="connsiteX395" fmla="*/ 6126156 w 12191999"/>
              <a:gd name="connsiteY395" fmla="*/ 6094323 h 6858000"/>
              <a:gd name="connsiteX396" fmla="*/ 6161736 w 12191999"/>
              <a:gd name="connsiteY396" fmla="*/ 6086077 h 6858000"/>
              <a:gd name="connsiteX397" fmla="*/ 6366973 w 12191999"/>
              <a:gd name="connsiteY397" fmla="*/ 6086077 h 6858000"/>
              <a:gd name="connsiteX398" fmla="*/ 6439050 w 12191999"/>
              <a:gd name="connsiteY398" fmla="*/ 6125170 h 6858000"/>
              <a:gd name="connsiteX399" fmla="*/ 6431720 w 12191999"/>
              <a:gd name="connsiteY399" fmla="*/ 6186252 h 6858000"/>
              <a:gd name="connsiteX400" fmla="*/ 6388963 w 12191999"/>
              <a:gd name="connsiteY400" fmla="*/ 6279097 h 6858000"/>
              <a:gd name="connsiteX401" fmla="*/ 6524567 w 12191999"/>
              <a:gd name="connsiteY401" fmla="*/ 6343846 h 6858000"/>
              <a:gd name="connsiteX402" fmla="*/ 6624741 w 12191999"/>
              <a:gd name="connsiteY402" fmla="*/ 6260772 h 6858000"/>
              <a:gd name="connsiteX403" fmla="*/ 6589314 w 12191999"/>
              <a:gd name="connsiteY403" fmla="*/ 6197247 h 6858000"/>
              <a:gd name="connsiteX404" fmla="*/ 6559994 w 12191999"/>
              <a:gd name="connsiteY404" fmla="*/ 6139830 h 6858000"/>
              <a:gd name="connsiteX405" fmla="*/ 6622298 w 12191999"/>
              <a:gd name="connsiteY405" fmla="*/ 6087298 h 6858000"/>
              <a:gd name="connsiteX406" fmla="*/ 6870294 w 12191999"/>
              <a:gd name="connsiteY406" fmla="*/ 6086077 h 6858000"/>
              <a:gd name="connsiteX407" fmla="*/ 6878000 w 12191999"/>
              <a:gd name="connsiteY407" fmla="*/ 6089431 h 6858000"/>
              <a:gd name="connsiteX408" fmla="*/ 6879007 w 12191999"/>
              <a:gd name="connsiteY408" fmla="*/ 6086924 h 6858000"/>
              <a:gd name="connsiteX409" fmla="*/ 6877557 w 12191999"/>
              <a:gd name="connsiteY409" fmla="*/ 6084401 h 6858000"/>
              <a:gd name="connsiteX410" fmla="*/ 6876069 w 12191999"/>
              <a:gd name="connsiteY410" fmla="*/ 6064396 h 6858000"/>
              <a:gd name="connsiteX411" fmla="*/ 6877291 w 12191999"/>
              <a:gd name="connsiteY411" fmla="*/ 5860381 h 6858000"/>
              <a:gd name="connsiteX412" fmla="*/ 6835754 w 12191999"/>
              <a:gd name="connsiteY412" fmla="*/ 5796854 h 6858000"/>
              <a:gd name="connsiteX413" fmla="*/ 6794219 w 12191999"/>
              <a:gd name="connsiteY413" fmla="*/ 5827396 h 6858000"/>
              <a:gd name="connsiteX414" fmla="*/ 6672053 w 12191999"/>
              <a:gd name="connsiteY414" fmla="*/ 5838391 h 6858000"/>
              <a:gd name="connsiteX415" fmla="*/ 6618301 w 12191999"/>
              <a:gd name="connsiteY415" fmla="*/ 5690570 h 6858000"/>
              <a:gd name="connsiteX416" fmla="*/ 6707480 w 12191999"/>
              <a:gd name="connsiteY416" fmla="*/ 5578181 h 6858000"/>
              <a:gd name="connsiteX417" fmla="*/ 6806435 w 12191999"/>
              <a:gd name="connsiteY417" fmla="*/ 5623380 h 6858000"/>
              <a:gd name="connsiteX418" fmla="*/ 6856522 w 12191999"/>
              <a:gd name="connsiteY418" fmla="*/ 5623380 h 6858000"/>
              <a:gd name="connsiteX419" fmla="*/ 6876069 w 12191999"/>
              <a:gd name="connsiteY419" fmla="*/ 5567184 h 6858000"/>
              <a:gd name="connsiteX420" fmla="*/ 6874847 w 12191999"/>
              <a:gd name="connsiteY420" fmla="*/ 5371720 h 6858000"/>
              <a:gd name="connsiteX421" fmla="*/ 6912719 w 12191999"/>
              <a:gd name="connsiteY421" fmla="*/ 5332627 h 6858000"/>
              <a:gd name="connsiteX422" fmla="*/ 7113069 w 12191999"/>
              <a:gd name="connsiteY422" fmla="*/ 5333849 h 6858000"/>
              <a:gd name="connsiteX423" fmla="*/ 7179039 w 12191999"/>
              <a:gd name="connsiteY423" fmla="*/ 5295978 h 6858000"/>
              <a:gd name="connsiteX424" fmla="*/ 7147275 w 12191999"/>
              <a:gd name="connsiteY424" fmla="*/ 5250776 h 6858000"/>
              <a:gd name="connsiteX425" fmla="*/ 7136280 w 12191999"/>
              <a:gd name="connsiteY425" fmla="*/ 5133498 h 6858000"/>
              <a:gd name="connsiteX426" fmla="*/ 7292651 w 12191999"/>
              <a:gd name="connsiteY426" fmla="*/ 5078525 h 6858000"/>
              <a:gd name="connsiteX427" fmla="*/ 7400157 w 12191999"/>
              <a:gd name="connsiteY427" fmla="*/ 5167705 h 6858000"/>
              <a:gd name="connsiteX428" fmla="*/ 7354955 w 12191999"/>
              <a:gd name="connsiteY428" fmla="*/ 5264216 h 6858000"/>
              <a:gd name="connsiteX429" fmla="*/ 7357398 w 12191999"/>
              <a:gd name="connsiteY429" fmla="*/ 5319191 h 6858000"/>
              <a:gd name="connsiteX430" fmla="*/ 7409930 w 12191999"/>
              <a:gd name="connsiteY430" fmla="*/ 5335071 h 6858000"/>
              <a:gd name="connsiteX431" fmla="*/ 7615166 w 12191999"/>
              <a:gd name="connsiteY431" fmla="*/ 5333849 h 6858000"/>
              <a:gd name="connsiteX432" fmla="*/ 7644486 w 12191999"/>
              <a:gd name="connsiteY432" fmla="*/ 5363168 h 6858000"/>
              <a:gd name="connsiteX433" fmla="*/ 7644486 w 12191999"/>
              <a:gd name="connsiteY433" fmla="*/ 5581843 h 6858000"/>
              <a:gd name="connsiteX434" fmla="*/ 7588291 w 12191999"/>
              <a:gd name="connsiteY434" fmla="*/ 5661252 h 6858000"/>
              <a:gd name="connsiteX435" fmla="*/ 7529651 w 12191999"/>
              <a:gd name="connsiteY435" fmla="*/ 5627045 h 6858000"/>
              <a:gd name="connsiteX436" fmla="*/ 7428255 w 12191999"/>
              <a:gd name="connsiteY436" fmla="*/ 5619716 h 6858000"/>
              <a:gd name="connsiteX437" fmla="*/ 7390383 w 12191999"/>
              <a:gd name="connsiteY437" fmla="*/ 5754097 h 6858000"/>
              <a:gd name="connsiteX438" fmla="*/ 7466127 w 12191999"/>
              <a:gd name="connsiteY438" fmla="*/ 5837169 h 6858000"/>
              <a:gd name="connsiteX439" fmla="*/ 7538204 w 12191999"/>
              <a:gd name="connsiteY439" fmla="*/ 5795633 h 6858000"/>
              <a:gd name="connsiteX440" fmla="*/ 7617611 w 12191999"/>
              <a:gd name="connsiteY440" fmla="*/ 5791968 h 6858000"/>
              <a:gd name="connsiteX441" fmla="*/ 7644486 w 12191999"/>
              <a:gd name="connsiteY441" fmla="*/ 5855493 h 6858000"/>
              <a:gd name="connsiteX442" fmla="*/ 7644486 w 12191999"/>
              <a:gd name="connsiteY442" fmla="*/ 5960555 h 6858000"/>
              <a:gd name="connsiteX443" fmla="*/ 7645708 w 12191999"/>
              <a:gd name="connsiteY443" fmla="*/ 6072947 h 6858000"/>
              <a:gd name="connsiteX444" fmla="*/ 7643676 w 12191999"/>
              <a:gd name="connsiteY444" fmla="*/ 6091527 h 6858000"/>
              <a:gd name="connsiteX445" fmla="*/ 7645318 w 12191999"/>
              <a:gd name="connsiteY445" fmla="*/ 6082343 h 6858000"/>
              <a:gd name="connsiteX446" fmla="*/ 7677538 w 12191999"/>
              <a:gd name="connsiteY446" fmla="*/ 6073639 h 6858000"/>
              <a:gd name="connsiteX447" fmla="*/ 7886441 w 12191999"/>
              <a:gd name="connsiteY447" fmla="*/ 6074861 h 6858000"/>
              <a:gd name="connsiteX448" fmla="*/ 7956073 w 12191999"/>
              <a:gd name="connsiteY448" fmla="*/ 6107844 h 6858000"/>
              <a:gd name="connsiteX449" fmla="*/ 7949965 w 12191999"/>
              <a:gd name="connsiteY449" fmla="*/ 6176258 h 6858000"/>
              <a:gd name="connsiteX450" fmla="*/ 7905986 w 12191999"/>
              <a:gd name="connsiteY450" fmla="*/ 6256885 h 6858000"/>
              <a:gd name="connsiteX451" fmla="*/ 8002497 w 12191999"/>
              <a:gd name="connsiteY451" fmla="*/ 6331407 h 6858000"/>
              <a:gd name="connsiteX452" fmla="*/ 8110001 w 12191999"/>
              <a:gd name="connsiteY452" fmla="*/ 6304530 h 6858000"/>
              <a:gd name="connsiteX453" fmla="*/ 8110001 w 12191999"/>
              <a:gd name="connsiteY453" fmla="*/ 6183586 h 6858000"/>
              <a:gd name="connsiteX454" fmla="*/ 8079461 w 12191999"/>
              <a:gd name="connsiteY454" fmla="*/ 6135943 h 6858000"/>
              <a:gd name="connsiteX455" fmla="*/ 8141764 w 12191999"/>
              <a:gd name="connsiteY455" fmla="*/ 6077304 h 6858000"/>
              <a:gd name="connsiteX456" fmla="*/ 8393425 w 12191999"/>
              <a:gd name="connsiteY456" fmla="*/ 6074861 h 6858000"/>
              <a:gd name="connsiteX457" fmla="*/ 8406729 w 12191999"/>
              <a:gd name="connsiteY457" fmla="*/ 6078106 h 6858000"/>
              <a:gd name="connsiteX458" fmla="*/ 8410249 w 12191999"/>
              <a:gd name="connsiteY458" fmla="*/ 6084768 h 6858000"/>
              <a:gd name="connsiteX459" fmla="*/ 8414744 w 12191999"/>
              <a:gd name="connsiteY459" fmla="*/ 6080797 h 6858000"/>
              <a:gd name="connsiteX460" fmla="*/ 8436581 w 12191999"/>
              <a:gd name="connsiteY460" fmla="*/ 6079422 h 6858000"/>
              <a:gd name="connsiteX461" fmla="*/ 8641819 w 12191999"/>
              <a:gd name="connsiteY461" fmla="*/ 6079422 h 6858000"/>
              <a:gd name="connsiteX462" fmla="*/ 8690684 w 12191999"/>
              <a:gd name="connsiteY462" fmla="*/ 6065984 h 6858000"/>
              <a:gd name="connsiteX463" fmla="*/ 8693127 w 12191999"/>
              <a:gd name="connsiteY463" fmla="*/ 6003680 h 6858000"/>
              <a:gd name="connsiteX464" fmla="*/ 8688242 w 12191999"/>
              <a:gd name="connsiteY464" fmla="*/ 5855861 h 6858000"/>
              <a:gd name="connsiteX465" fmla="*/ 8909360 w 12191999"/>
              <a:gd name="connsiteY465" fmla="*/ 5870521 h 6858000"/>
              <a:gd name="connsiteX466" fmla="*/ 8900808 w 12191999"/>
              <a:gd name="connsiteY466" fmla="*/ 5998795 h 6858000"/>
              <a:gd name="connsiteX467" fmla="*/ 8873933 w 12191999"/>
              <a:gd name="connsiteY467" fmla="*/ 6041552 h 6858000"/>
              <a:gd name="connsiteX468" fmla="*/ 8931350 w 12191999"/>
              <a:gd name="connsiteY468" fmla="*/ 6078202 h 6858000"/>
              <a:gd name="connsiteX469" fmla="*/ 9136587 w 12191999"/>
              <a:gd name="connsiteY469" fmla="*/ 6076979 h 6858000"/>
              <a:gd name="connsiteX470" fmla="*/ 9159416 w 12191999"/>
              <a:gd name="connsiteY470" fmla="*/ 6078201 h 6858000"/>
              <a:gd name="connsiteX471" fmla="*/ 9160395 w 12191999"/>
              <a:gd name="connsiteY471" fmla="*/ 6078767 h 6858000"/>
              <a:gd name="connsiteX472" fmla="*/ 9159383 w 12191999"/>
              <a:gd name="connsiteY472" fmla="*/ 6065178 h 6858000"/>
              <a:gd name="connsiteX473" fmla="*/ 9160606 w 12191999"/>
              <a:gd name="connsiteY473" fmla="*/ 5856275 h 6858000"/>
              <a:gd name="connsiteX474" fmla="*/ 9125178 w 12191999"/>
              <a:gd name="connsiteY474" fmla="*/ 5798859 h 6858000"/>
              <a:gd name="connsiteX475" fmla="*/ 9083641 w 12191999"/>
              <a:gd name="connsiteY475" fmla="*/ 5825735 h 6858000"/>
              <a:gd name="connsiteX476" fmla="*/ 8954147 w 12191999"/>
              <a:gd name="connsiteY476" fmla="*/ 5835507 h 6858000"/>
              <a:gd name="connsiteX477" fmla="*/ 8901615 w 12191999"/>
              <a:gd name="connsiteY477" fmla="*/ 5764652 h 6858000"/>
              <a:gd name="connsiteX478" fmla="*/ 8902838 w 12191999"/>
              <a:gd name="connsiteY478" fmla="*/ 5668142 h 6858000"/>
              <a:gd name="connsiteX479" fmla="*/ 9099523 w 12191999"/>
              <a:gd name="connsiteY479" fmla="*/ 5630271 h 6858000"/>
              <a:gd name="connsiteX480" fmla="*/ 9132508 w 12191999"/>
              <a:gd name="connsiteY480" fmla="*/ 5633936 h 6858000"/>
              <a:gd name="connsiteX481" fmla="*/ 9161828 w 12191999"/>
              <a:gd name="connsiteY481" fmla="*/ 5572855 h 6858000"/>
              <a:gd name="connsiteX482" fmla="*/ 9160606 w 12191999"/>
              <a:gd name="connsiteY482" fmla="*/ 5382276 h 6858000"/>
              <a:gd name="connsiteX483" fmla="*/ 9213137 w 12191999"/>
              <a:gd name="connsiteY483" fmla="*/ 5332188 h 6858000"/>
              <a:gd name="connsiteX484" fmla="*/ 9398827 w 12191999"/>
              <a:gd name="connsiteY484" fmla="*/ 5333410 h 6858000"/>
              <a:gd name="connsiteX485" fmla="*/ 9467240 w 12191999"/>
              <a:gd name="connsiteY485" fmla="*/ 5293094 h 6858000"/>
              <a:gd name="connsiteX486" fmla="*/ 9434256 w 12191999"/>
              <a:gd name="connsiteY486" fmla="*/ 5249118 h 6858000"/>
              <a:gd name="connsiteX487" fmla="*/ 9419596 w 12191999"/>
              <a:gd name="connsiteY487" fmla="*/ 5139169 h 6858000"/>
              <a:gd name="connsiteX488" fmla="*/ 9648044 w 12191999"/>
              <a:gd name="connsiteY488" fmla="*/ 5109848 h 6858000"/>
              <a:gd name="connsiteX489" fmla="*/ 9643157 w 12191999"/>
              <a:gd name="connsiteY489" fmla="*/ 5260110 h 6858000"/>
              <a:gd name="connsiteX490" fmla="*/ 9644379 w 12191999"/>
              <a:gd name="connsiteY490" fmla="*/ 5319971 h 6858000"/>
              <a:gd name="connsiteX491" fmla="*/ 9698131 w 12191999"/>
              <a:gd name="connsiteY491" fmla="*/ 5334631 h 6858000"/>
              <a:gd name="connsiteX492" fmla="*/ 9903370 w 12191999"/>
              <a:gd name="connsiteY492" fmla="*/ 5334631 h 6858000"/>
              <a:gd name="connsiteX493" fmla="*/ 9929654 w 12191999"/>
              <a:gd name="connsiteY493" fmla="*/ 5346485 h 6858000"/>
              <a:gd name="connsiteX494" fmla="*/ 9930724 w 12191999"/>
              <a:gd name="connsiteY494" fmla="*/ 5354628 h 6858000"/>
              <a:gd name="connsiteX495" fmla="*/ 9932264 w 12191999"/>
              <a:gd name="connsiteY495" fmla="*/ 5354628 h 6858000"/>
              <a:gd name="connsiteX496" fmla="*/ 9932800 w 12191999"/>
              <a:gd name="connsiteY496" fmla="*/ 5349644 h 6858000"/>
              <a:gd name="connsiteX497" fmla="*/ 9947918 w 12191999"/>
              <a:gd name="connsiteY497" fmla="*/ 5337597 h 6858000"/>
              <a:gd name="connsiteX498" fmla="*/ 9951318 w 12191999"/>
              <a:gd name="connsiteY498" fmla="*/ 5337347 h 6858000"/>
              <a:gd name="connsiteX499" fmla="*/ 9952291 w 12191999"/>
              <a:gd name="connsiteY499" fmla="*/ 5335521 h 6858000"/>
              <a:gd name="connsiteX500" fmla="*/ 9934946 w 12191999"/>
              <a:gd name="connsiteY500" fmla="*/ 5330599 h 6858000"/>
              <a:gd name="connsiteX501" fmla="*/ 9930821 w 12191999"/>
              <a:gd name="connsiteY501" fmla="*/ 5309831 h 6858000"/>
              <a:gd name="connsiteX502" fmla="*/ 9930821 w 12191999"/>
              <a:gd name="connsiteY502" fmla="*/ 5086269 h 6858000"/>
              <a:gd name="connsiteX503" fmla="*/ 9976023 w 12191999"/>
              <a:gd name="connsiteY503" fmla="*/ 5012969 h 6858000"/>
              <a:gd name="connsiteX504" fmla="*/ 10026111 w 12191999"/>
              <a:gd name="connsiteY504" fmla="*/ 5020300 h 6858000"/>
              <a:gd name="connsiteX505" fmla="*/ 10151942 w 12191999"/>
              <a:gd name="connsiteY505" fmla="*/ 5045954 h 6858000"/>
              <a:gd name="connsiteX506" fmla="*/ 10160492 w 12191999"/>
              <a:gd name="connsiteY506" fmla="*/ 4868816 h 6858000"/>
              <a:gd name="connsiteX507" fmla="*/ 10039550 w 12191999"/>
              <a:gd name="connsiteY507" fmla="*/ 4867593 h 6858000"/>
              <a:gd name="connsiteX508" fmla="*/ 9987018 w 12191999"/>
              <a:gd name="connsiteY508" fmla="*/ 4895690 h 6858000"/>
              <a:gd name="connsiteX509" fmla="*/ 9932044 w 12191999"/>
              <a:gd name="connsiteY509" fmla="*/ 4830943 h 6858000"/>
              <a:gd name="connsiteX510" fmla="*/ 9929601 w 12191999"/>
              <a:gd name="connsiteY510" fmla="*/ 4587835 h 6858000"/>
              <a:gd name="connsiteX511" fmla="*/ 9957699 w 12191999"/>
              <a:gd name="connsiteY511" fmla="*/ 4568288 h 6858000"/>
              <a:gd name="connsiteX512" fmla="*/ 10158050 w 12191999"/>
              <a:gd name="connsiteY512" fmla="*/ 4568288 h 6858000"/>
              <a:gd name="connsiteX513" fmla="*/ 10204472 w 12191999"/>
              <a:gd name="connsiteY513" fmla="*/ 4560959 h 6858000"/>
              <a:gd name="connsiteX514" fmla="*/ 10213024 w 12191999"/>
              <a:gd name="connsiteY514" fmla="*/ 4493768 h 6858000"/>
              <a:gd name="connsiteX515" fmla="*/ 10209359 w 12191999"/>
              <a:gd name="connsiteY515" fmla="*/ 4345948 h 6858000"/>
              <a:gd name="connsiteX516" fmla="*/ 10325263 w 12191999"/>
              <a:gd name="connsiteY516" fmla="*/ 4307925 h 6858000"/>
              <a:gd name="connsiteX517" fmla="*/ 10432920 w 12191999"/>
              <a:gd name="connsiteY517" fmla="*/ 4364272 h 6858000"/>
              <a:gd name="connsiteX518" fmla="*/ 10423148 w 12191999"/>
              <a:gd name="connsiteY518" fmla="*/ 4486437 h 6858000"/>
              <a:gd name="connsiteX519" fmla="*/ 10393828 w 12191999"/>
              <a:gd name="connsiteY519" fmla="*/ 4531639 h 6858000"/>
              <a:gd name="connsiteX520" fmla="*/ 10459798 w 12191999"/>
              <a:gd name="connsiteY520" fmla="*/ 4569509 h 6858000"/>
              <a:gd name="connsiteX521" fmla="*/ 10660149 w 12191999"/>
              <a:gd name="connsiteY521" fmla="*/ 4568288 h 6858000"/>
              <a:gd name="connsiteX522" fmla="*/ 10700463 w 12191999"/>
              <a:gd name="connsiteY522" fmla="*/ 4607381 h 6858000"/>
              <a:gd name="connsiteX523" fmla="*/ 10699241 w 12191999"/>
              <a:gd name="connsiteY523" fmla="*/ 4802845 h 6858000"/>
              <a:gd name="connsiteX524" fmla="*/ 10672366 w 12191999"/>
              <a:gd name="connsiteY524" fmla="*/ 4876145 h 6858000"/>
              <a:gd name="connsiteX525" fmla="*/ 10591736 w 12191999"/>
              <a:gd name="connsiteY525" fmla="*/ 4872480 h 6858000"/>
              <a:gd name="connsiteX526" fmla="*/ 10518437 w 12191999"/>
              <a:gd name="connsiteY526" fmla="*/ 4833387 h 6858000"/>
              <a:gd name="connsiteX527" fmla="*/ 10443915 w 12191999"/>
              <a:gd name="connsiteY527" fmla="*/ 4917681 h 6858000"/>
              <a:gd name="connsiteX528" fmla="*/ 10486675 w 12191999"/>
              <a:gd name="connsiteY528" fmla="*/ 5054507 h 6858000"/>
              <a:gd name="connsiteX529" fmla="*/ 10580742 w 12191999"/>
              <a:gd name="connsiteY529" fmla="*/ 5045954 h 6858000"/>
              <a:gd name="connsiteX530" fmla="*/ 10643046 w 12191999"/>
              <a:gd name="connsiteY530" fmla="*/ 5009304 h 6858000"/>
              <a:gd name="connsiteX531" fmla="*/ 10699241 w 12191999"/>
              <a:gd name="connsiteY531" fmla="*/ 5089935 h 6858000"/>
              <a:gd name="connsiteX532" fmla="*/ 10700463 w 12191999"/>
              <a:gd name="connsiteY532" fmla="*/ 5308610 h 6858000"/>
              <a:gd name="connsiteX533" fmla="*/ 10695953 w 12191999"/>
              <a:gd name="connsiteY533" fmla="*/ 5325919 h 6858000"/>
              <a:gd name="connsiteX534" fmla="*/ 10695953 w 12191999"/>
              <a:gd name="connsiteY534" fmla="*/ 5342506 h 6858000"/>
              <a:gd name="connsiteX535" fmla="*/ 10697005 w 12191999"/>
              <a:gd name="connsiteY535" fmla="*/ 5340688 h 6858000"/>
              <a:gd name="connsiteX536" fmla="*/ 10739305 w 12191999"/>
              <a:gd name="connsiteY536" fmla="*/ 5333510 h 6858000"/>
              <a:gd name="connsiteX537" fmla="*/ 10924995 w 12191999"/>
              <a:gd name="connsiteY537" fmla="*/ 5334732 h 6858000"/>
              <a:gd name="connsiteX538" fmla="*/ 10993408 w 12191999"/>
              <a:gd name="connsiteY538" fmla="*/ 5294417 h 6858000"/>
              <a:gd name="connsiteX539" fmla="*/ 10960424 w 12191999"/>
              <a:gd name="connsiteY539" fmla="*/ 5250439 h 6858000"/>
              <a:gd name="connsiteX540" fmla="*/ 10945764 w 12191999"/>
              <a:gd name="connsiteY540" fmla="*/ 5140490 h 6858000"/>
              <a:gd name="connsiteX541" fmla="*/ 11174212 w 12191999"/>
              <a:gd name="connsiteY541" fmla="*/ 5111172 h 6858000"/>
              <a:gd name="connsiteX542" fmla="*/ 11169325 w 12191999"/>
              <a:gd name="connsiteY542" fmla="*/ 5261432 h 6858000"/>
              <a:gd name="connsiteX543" fmla="*/ 11170547 w 12191999"/>
              <a:gd name="connsiteY543" fmla="*/ 5321293 h 6858000"/>
              <a:gd name="connsiteX544" fmla="*/ 11224299 w 12191999"/>
              <a:gd name="connsiteY544" fmla="*/ 5335954 h 6858000"/>
              <a:gd name="connsiteX545" fmla="*/ 11429538 w 12191999"/>
              <a:gd name="connsiteY545" fmla="*/ 5335954 h 6858000"/>
              <a:gd name="connsiteX546" fmla="*/ 11457635 w 12191999"/>
              <a:gd name="connsiteY546" fmla="*/ 5361608 h 6858000"/>
              <a:gd name="connsiteX547" fmla="*/ 11456413 w 12191999"/>
              <a:gd name="connsiteY547" fmla="*/ 5585169 h 6858000"/>
              <a:gd name="connsiteX548" fmla="*/ 11397773 w 12191999"/>
              <a:gd name="connsiteY548" fmla="*/ 5663355 h 6858000"/>
              <a:gd name="connsiteX549" fmla="*/ 11340356 w 12191999"/>
              <a:gd name="connsiteY549" fmla="*/ 5627928 h 6858000"/>
              <a:gd name="connsiteX550" fmla="*/ 11242624 w 12191999"/>
              <a:gd name="connsiteY550" fmla="*/ 5618154 h 6858000"/>
              <a:gd name="connsiteX551" fmla="*/ 11198645 w 12191999"/>
              <a:gd name="connsiteY551" fmla="*/ 5731767 h 6858000"/>
              <a:gd name="connsiteX552" fmla="*/ 11271944 w 12191999"/>
              <a:gd name="connsiteY552" fmla="*/ 5838051 h 6858000"/>
              <a:gd name="connsiteX553" fmla="*/ 11352573 w 12191999"/>
              <a:gd name="connsiteY553" fmla="*/ 5795294 h 6858000"/>
              <a:gd name="connsiteX554" fmla="*/ 11424650 w 12191999"/>
              <a:gd name="connsiteY554" fmla="*/ 5791629 h 6858000"/>
              <a:gd name="connsiteX555" fmla="*/ 11456413 w 12191999"/>
              <a:gd name="connsiteY555" fmla="*/ 5862484 h 6858000"/>
              <a:gd name="connsiteX556" fmla="*/ 11456413 w 12191999"/>
              <a:gd name="connsiteY556" fmla="*/ 5995645 h 6858000"/>
              <a:gd name="connsiteX557" fmla="*/ 11450808 w 12191999"/>
              <a:gd name="connsiteY557" fmla="*/ 6076903 h 6858000"/>
              <a:gd name="connsiteX558" fmla="*/ 11443434 w 12191999"/>
              <a:gd name="connsiteY558" fmla="*/ 6089200 h 6858000"/>
              <a:gd name="connsiteX559" fmla="*/ 11447629 w 12191999"/>
              <a:gd name="connsiteY559" fmla="*/ 6089179 h 6858000"/>
              <a:gd name="connsiteX560" fmla="*/ 11460380 w 12191999"/>
              <a:gd name="connsiteY560" fmla="*/ 6094729 h 6858000"/>
              <a:gd name="connsiteX561" fmla="*/ 11461414 w 12191999"/>
              <a:gd name="connsiteY561" fmla="*/ 6089396 h 6858000"/>
              <a:gd name="connsiteX562" fmla="*/ 11491039 w 12191999"/>
              <a:gd name="connsiteY562" fmla="*/ 6081456 h 6858000"/>
              <a:gd name="connsiteX563" fmla="*/ 11686503 w 12191999"/>
              <a:gd name="connsiteY563" fmla="*/ 6082676 h 6858000"/>
              <a:gd name="connsiteX564" fmla="*/ 11732927 w 12191999"/>
              <a:gd name="connsiteY564" fmla="*/ 6074124 h 6858000"/>
              <a:gd name="connsiteX565" fmla="*/ 11741477 w 12191999"/>
              <a:gd name="connsiteY565" fmla="*/ 6008156 h 6858000"/>
              <a:gd name="connsiteX566" fmla="*/ 11698720 w 12191999"/>
              <a:gd name="connsiteY566" fmla="*/ 5923862 h 6858000"/>
              <a:gd name="connsiteX567" fmla="*/ 11785457 w 12191999"/>
              <a:gd name="connsiteY567" fmla="*/ 5829795 h 6858000"/>
              <a:gd name="connsiteX568" fmla="*/ 11834763 w 12191999"/>
              <a:gd name="connsiteY568" fmla="*/ 5820594 h 6858000"/>
              <a:gd name="connsiteX569" fmla="*/ 11961375 w 12191999"/>
              <a:gd name="connsiteY569" fmla="*/ 5878660 h 6858000"/>
              <a:gd name="connsiteX570" fmla="*/ 11949158 w 12191999"/>
              <a:gd name="connsiteY570" fmla="*/ 6003269 h 6858000"/>
              <a:gd name="connsiteX571" fmla="*/ 11922283 w 12191999"/>
              <a:gd name="connsiteY571" fmla="*/ 6046026 h 6858000"/>
              <a:gd name="connsiteX572" fmla="*/ 11983365 w 12191999"/>
              <a:gd name="connsiteY572" fmla="*/ 6082676 h 6858000"/>
              <a:gd name="connsiteX573" fmla="*/ 12183716 w 12191999"/>
              <a:gd name="connsiteY573" fmla="*/ 6081456 h 6858000"/>
              <a:gd name="connsiteX574" fmla="*/ 12191999 w 12191999"/>
              <a:gd name="connsiteY574" fmla="*/ 6083007 h 6858000"/>
              <a:gd name="connsiteX575" fmla="*/ 12191999 w 12191999"/>
              <a:gd name="connsiteY575" fmla="*/ 6858000 h 6858000"/>
              <a:gd name="connsiteX576" fmla="*/ 0 w 12191999"/>
              <a:gd name="connsiteY57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</a:cxnLst>
            <a:rect l="l" t="t" r="r" b="b"/>
            <a:pathLst>
              <a:path w="12191999" h="6858000">
                <a:moveTo>
                  <a:pt x="10699779" y="6099402"/>
                </a:moveTo>
                <a:lnTo>
                  <a:pt x="10700365" y="6104567"/>
                </a:lnTo>
                <a:lnTo>
                  <a:pt x="10702406" y="6099903"/>
                </a:lnTo>
                <a:close/>
                <a:moveTo>
                  <a:pt x="9177921" y="6098901"/>
                </a:moveTo>
                <a:lnTo>
                  <a:pt x="9178505" y="6100344"/>
                </a:lnTo>
                <a:lnTo>
                  <a:pt x="9178605" y="6102927"/>
                </a:lnTo>
                <a:lnTo>
                  <a:pt x="9183635" y="6102927"/>
                </a:lnTo>
                <a:lnTo>
                  <a:pt x="9185303" y="6100308"/>
                </a:lnTo>
                <a:close/>
                <a:moveTo>
                  <a:pt x="5342410" y="5330181"/>
                </a:moveTo>
                <a:lnTo>
                  <a:pt x="5338269" y="5332661"/>
                </a:lnTo>
                <a:lnTo>
                  <a:pt x="5322064" y="5334006"/>
                </a:lnTo>
                <a:lnTo>
                  <a:pt x="5335111" y="5336578"/>
                </a:lnTo>
                <a:lnTo>
                  <a:pt x="5337848" y="5340523"/>
                </a:lnTo>
                <a:lnTo>
                  <a:pt x="5338130" y="5335883"/>
                </a:lnTo>
                <a:close/>
                <a:moveTo>
                  <a:pt x="11820900" y="4311166"/>
                </a:moveTo>
                <a:cubicBezTo>
                  <a:pt x="11873927" y="4308131"/>
                  <a:pt x="11925923" y="4331037"/>
                  <a:pt x="11955244" y="4373182"/>
                </a:cubicBezTo>
                <a:cubicBezTo>
                  <a:pt x="11985785" y="4418384"/>
                  <a:pt x="11980898" y="4451368"/>
                  <a:pt x="11941805" y="4490463"/>
                </a:cubicBezTo>
                <a:cubicBezTo>
                  <a:pt x="11929590" y="4502678"/>
                  <a:pt x="11901490" y="4507563"/>
                  <a:pt x="11911265" y="4531997"/>
                </a:cubicBezTo>
                <a:cubicBezTo>
                  <a:pt x="11922260" y="4557650"/>
                  <a:pt x="11944250" y="4573534"/>
                  <a:pt x="11974790" y="4572310"/>
                </a:cubicBezTo>
                <a:cubicBezTo>
                  <a:pt x="12041982" y="4571090"/>
                  <a:pt x="12107951" y="4573534"/>
                  <a:pt x="12175141" y="4571090"/>
                </a:cubicBezTo>
                <a:lnTo>
                  <a:pt x="12191999" y="4574294"/>
                </a:lnTo>
                <a:lnTo>
                  <a:pt x="12191999" y="5337457"/>
                </a:lnTo>
                <a:lnTo>
                  <a:pt x="12177584" y="5340730"/>
                </a:lnTo>
                <a:cubicBezTo>
                  <a:pt x="12112836" y="5338287"/>
                  <a:pt x="12048089" y="5339507"/>
                  <a:pt x="11982120" y="5339507"/>
                </a:cubicBezTo>
                <a:cubicBezTo>
                  <a:pt x="11962574" y="5339507"/>
                  <a:pt x="11944250" y="5340730"/>
                  <a:pt x="11928367" y="5354166"/>
                </a:cubicBezTo>
                <a:cubicBezTo>
                  <a:pt x="11908820" y="5372491"/>
                  <a:pt x="11896605" y="5388373"/>
                  <a:pt x="11927145" y="5409142"/>
                </a:cubicBezTo>
                <a:cubicBezTo>
                  <a:pt x="11960130" y="5432354"/>
                  <a:pt x="11987007" y="5462893"/>
                  <a:pt x="11971125" y="5504430"/>
                </a:cubicBezTo>
                <a:cubicBezTo>
                  <a:pt x="11955244" y="5548410"/>
                  <a:pt x="11924702" y="5582614"/>
                  <a:pt x="11873393" y="5592389"/>
                </a:cubicBezTo>
                <a:cubicBezTo>
                  <a:pt x="11795208" y="5608269"/>
                  <a:pt x="11739011" y="5587502"/>
                  <a:pt x="11703584" y="5530084"/>
                </a:cubicBezTo>
                <a:cubicBezTo>
                  <a:pt x="11676707" y="5486105"/>
                  <a:pt x="11682816" y="5456786"/>
                  <a:pt x="11723129" y="5417694"/>
                </a:cubicBezTo>
                <a:cubicBezTo>
                  <a:pt x="11735346" y="5406699"/>
                  <a:pt x="11763444" y="5401812"/>
                  <a:pt x="11751228" y="5374936"/>
                </a:cubicBezTo>
                <a:cubicBezTo>
                  <a:pt x="11739011" y="5350502"/>
                  <a:pt x="11718244" y="5338287"/>
                  <a:pt x="11690146" y="5338287"/>
                </a:cubicBezTo>
                <a:cubicBezTo>
                  <a:pt x="11622955" y="5338287"/>
                  <a:pt x="11556985" y="5335842"/>
                  <a:pt x="11489795" y="5339507"/>
                </a:cubicBezTo>
                <a:cubicBezTo>
                  <a:pt x="11453145" y="5341952"/>
                  <a:pt x="11443371" y="5329735"/>
                  <a:pt x="11447036" y="5295528"/>
                </a:cubicBezTo>
                <a:cubicBezTo>
                  <a:pt x="11451923" y="5266207"/>
                  <a:pt x="11449481" y="5234446"/>
                  <a:pt x="11449481" y="5202683"/>
                </a:cubicBezTo>
                <a:cubicBezTo>
                  <a:pt x="11449481" y="5166034"/>
                  <a:pt x="11450701" y="5129384"/>
                  <a:pt x="11449481" y="5092735"/>
                </a:cubicBezTo>
                <a:cubicBezTo>
                  <a:pt x="11448258" y="5058528"/>
                  <a:pt x="11466583" y="5036539"/>
                  <a:pt x="11492238" y="5018215"/>
                </a:cubicBezTo>
                <a:cubicBezTo>
                  <a:pt x="11511785" y="5004774"/>
                  <a:pt x="11528888" y="5007220"/>
                  <a:pt x="11545990" y="5025544"/>
                </a:cubicBezTo>
                <a:cubicBezTo>
                  <a:pt x="11608295" y="5089069"/>
                  <a:pt x="11622955" y="5091513"/>
                  <a:pt x="11668156" y="5051198"/>
                </a:cubicBezTo>
                <a:cubicBezTo>
                  <a:pt x="11713357" y="5010884"/>
                  <a:pt x="11720686" y="4925368"/>
                  <a:pt x="11682816" y="4877723"/>
                </a:cubicBezTo>
                <a:cubicBezTo>
                  <a:pt x="11638837" y="4822748"/>
                  <a:pt x="11602187" y="4821529"/>
                  <a:pt x="11555765" y="4874058"/>
                </a:cubicBezTo>
                <a:cubicBezTo>
                  <a:pt x="11543547" y="4887496"/>
                  <a:pt x="11536218" y="4913152"/>
                  <a:pt x="11508120" y="4902158"/>
                </a:cubicBezTo>
                <a:cubicBezTo>
                  <a:pt x="11477578" y="4891162"/>
                  <a:pt x="11451923" y="4871616"/>
                  <a:pt x="11450701" y="4839852"/>
                </a:cubicBezTo>
                <a:cubicBezTo>
                  <a:pt x="11447036" y="4758002"/>
                  <a:pt x="11449481" y="4674930"/>
                  <a:pt x="11448258" y="4591857"/>
                </a:cubicBezTo>
                <a:cubicBezTo>
                  <a:pt x="11448258" y="4567425"/>
                  <a:pt x="11465361" y="4573534"/>
                  <a:pt x="11477578" y="4573534"/>
                </a:cubicBezTo>
                <a:cubicBezTo>
                  <a:pt x="11544768" y="4573534"/>
                  <a:pt x="11610737" y="4573534"/>
                  <a:pt x="11677929" y="4573534"/>
                </a:cubicBezTo>
                <a:cubicBezTo>
                  <a:pt x="11695032" y="4573534"/>
                  <a:pt x="11713357" y="4574756"/>
                  <a:pt x="11728016" y="4562539"/>
                </a:cubicBezTo>
                <a:cubicBezTo>
                  <a:pt x="11751228" y="4544213"/>
                  <a:pt x="11769553" y="4529553"/>
                  <a:pt x="11735346" y="4500233"/>
                </a:cubicBezTo>
                <a:cubicBezTo>
                  <a:pt x="11666934" y="4441595"/>
                  <a:pt x="11682816" y="4358522"/>
                  <a:pt x="11768331" y="4323095"/>
                </a:cubicBezTo>
                <a:cubicBezTo>
                  <a:pt x="11785434" y="4316070"/>
                  <a:pt x="11803224" y="4312177"/>
                  <a:pt x="11820900" y="4311166"/>
                </a:cubicBezTo>
                <a:close/>
                <a:moveTo>
                  <a:pt x="5742911" y="3557222"/>
                </a:moveTo>
                <a:cubicBezTo>
                  <a:pt x="5785237" y="3561738"/>
                  <a:pt x="5826597" y="3581666"/>
                  <a:pt x="5851336" y="3613963"/>
                </a:cubicBezTo>
                <a:cubicBezTo>
                  <a:pt x="5884320" y="3659163"/>
                  <a:pt x="5880655" y="3697035"/>
                  <a:pt x="5840341" y="3736128"/>
                </a:cubicBezTo>
                <a:cubicBezTo>
                  <a:pt x="5828123" y="3748345"/>
                  <a:pt x="5795140" y="3750787"/>
                  <a:pt x="5811021" y="3780107"/>
                </a:cubicBezTo>
                <a:cubicBezTo>
                  <a:pt x="5823239" y="3804540"/>
                  <a:pt x="5844004" y="3815534"/>
                  <a:pt x="5873327" y="3815534"/>
                </a:cubicBezTo>
                <a:cubicBezTo>
                  <a:pt x="5942958" y="3814314"/>
                  <a:pt x="6012594" y="3816757"/>
                  <a:pt x="6082230" y="3814314"/>
                </a:cubicBezTo>
                <a:cubicBezTo>
                  <a:pt x="6102386" y="3813398"/>
                  <a:pt x="6112234" y="3817291"/>
                  <a:pt x="6115900" y="3831149"/>
                </a:cubicBezTo>
                <a:lnTo>
                  <a:pt x="6116334" y="3835442"/>
                </a:lnTo>
                <a:lnTo>
                  <a:pt x="6135367" y="3820781"/>
                </a:lnTo>
                <a:cubicBezTo>
                  <a:pt x="6143326" y="3819255"/>
                  <a:pt x="6153251" y="3819407"/>
                  <a:pt x="6165468" y="3821240"/>
                </a:cubicBezTo>
                <a:cubicBezTo>
                  <a:pt x="6193565" y="3826127"/>
                  <a:pt x="6221664" y="3822462"/>
                  <a:pt x="6250984" y="3822462"/>
                </a:cubicBezTo>
                <a:cubicBezTo>
                  <a:pt x="6286411" y="3822462"/>
                  <a:pt x="6320618" y="3823685"/>
                  <a:pt x="6356045" y="3822462"/>
                </a:cubicBezTo>
                <a:cubicBezTo>
                  <a:pt x="6393917" y="3821240"/>
                  <a:pt x="6419570" y="3842009"/>
                  <a:pt x="6434230" y="3873772"/>
                </a:cubicBezTo>
                <a:cubicBezTo>
                  <a:pt x="6451333" y="3907977"/>
                  <a:pt x="6419570" y="3920194"/>
                  <a:pt x="6401245" y="3938519"/>
                </a:cubicBezTo>
                <a:cubicBezTo>
                  <a:pt x="6362153" y="3975168"/>
                  <a:pt x="6359710" y="3998381"/>
                  <a:pt x="6395138" y="4039916"/>
                </a:cubicBezTo>
                <a:cubicBezTo>
                  <a:pt x="6437895" y="4090005"/>
                  <a:pt x="6527076" y="4097333"/>
                  <a:pt x="6574721" y="4054576"/>
                </a:cubicBezTo>
                <a:cubicBezTo>
                  <a:pt x="6628473" y="4008153"/>
                  <a:pt x="6628473" y="3977611"/>
                  <a:pt x="6575941" y="3931189"/>
                </a:cubicBezTo>
                <a:cubicBezTo>
                  <a:pt x="6562504" y="3918974"/>
                  <a:pt x="6538071" y="3910422"/>
                  <a:pt x="6547844" y="3883545"/>
                </a:cubicBezTo>
                <a:cubicBezTo>
                  <a:pt x="6558839" y="3853004"/>
                  <a:pt x="6578386" y="3827349"/>
                  <a:pt x="6610148" y="3826127"/>
                </a:cubicBezTo>
                <a:cubicBezTo>
                  <a:pt x="6691998" y="3822462"/>
                  <a:pt x="6775070" y="3824905"/>
                  <a:pt x="6856921" y="3823685"/>
                </a:cubicBezTo>
                <a:cubicBezTo>
                  <a:pt x="6881354" y="3823685"/>
                  <a:pt x="6875246" y="3840787"/>
                  <a:pt x="6875246" y="3853004"/>
                </a:cubicBezTo>
                <a:cubicBezTo>
                  <a:pt x="6875246" y="3920194"/>
                  <a:pt x="6875246" y="3986164"/>
                  <a:pt x="6875246" y="4053355"/>
                </a:cubicBezTo>
                <a:cubicBezTo>
                  <a:pt x="6875246" y="4074123"/>
                  <a:pt x="6877689" y="4093668"/>
                  <a:pt x="6892348" y="4110773"/>
                </a:cubicBezTo>
                <a:cubicBezTo>
                  <a:pt x="6911895" y="4132762"/>
                  <a:pt x="6926555" y="4137648"/>
                  <a:pt x="6948545" y="4110773"/>
                </a:cubicBezTo>
                <a:cubicBezTo>
                  <a:pt x="7005962" y="4043581"/>
                  <a:pt x="7068267" y="4049690"/>
                  <a:pt x="7117131" y="4126653"/>
                </a:cubicBezTo>
                <a:cubicBezTo>
                  <a:pt x="7155003" y="4186514"/>
                  <a:pt x="7136679" y="4286688"/>
                  <a:pt x="7080482" y="4328224"/>
                </a:cubicBezTo>
                <a:cubicBezTo>
                  <a:pt x="7034060" y="4362430"/>
                  <a:pt x="6999854" y="4357545"/>
                  <a:pt x="6959540" y="4317229"/>
                </a:cubicBezTo>
                <a:cubicBezTo>
                  <a:pt x="6947323" y="4305014"/>
                  <a:pt x="6942436" y="4273250"/>
                  <a:pt x="6914338" y="4287910"/>
                </a:cubicBezTo>
                <a:cubicBezTo>
                  <a:pt x="6891126" y="4300127"/>
                  <a:pt x="6877689" y="4320896"/>
                  <a:pt x="6877689" y="4350213"/>
                </a:cubicBezTo>
                <a:cubicBezTo>
                  <a:pt x="6878911" y="4417403"/>
                  <a:pt x="6876468" y="4483374"/>
                  <a:pt x="6878911" y="4550565"/>
                </a:cubicBezTo>
                <a:cubicBezTo>
                  <a:pt x="6880133" y="4582327"/>
                  <a:pt x="6874024" y="4594544"/>
                  <a:pt x="6838596" y="4592100"/>
                </a:cubicBezTo>
                <a:cubicBezTo>
                  <a:pt x="6775070" y="4588436"/>
                  <a:pt x="6711545" y="4590880"/>
                  <a:pt x="6648020" y="4590880"/>
                </a:cubicBezTo>
                <a:cubicBezTo>
                  <a:pt x="6628473" y="4590880"/>
                  <a:pt x="6610148" y="4592100"/>
                  <a:pt x="6594266" y="4604318"/>
                </a:cubicBezTo>
                <a:cubicBezTo>
                  <a:pt x="6571056" y="4623864"/>
                  <a:pt x="6562504" y="4638522"/>
                  <a:pt x="6591823" y="4662956"/>
                </a:cubicBezTo>
                <a:cubicBezTo>
                  <a:pt x="6655348" y="4715488"/>
                  <a:pt x="6652905" y="4766796"/>
                  <a:pt x="6589381" y="4819328"/>
                </a:cubicBezTo>
                <a:cubicBezTo>
                  <a:pt x="6530741" y="4866973"/>
                  <a:pt x="6422015" y="4855979"/>
                  <a:pt x="6375592" y="4796116"/>
                </a:cubicBezTo>
                <a:cubicBezTo>
                  <a:pt x="6338943" y="4749693"/>
                  <a:pt x="6342608" y="4711821"/>
                  <a:pt x="6385365" y="4670287"/>
                </a:cubicBezTo>
                <a:cubicBezTo>
                  <a:pt x="6397580" y="4658070"/>
                  <a:pt x="6425680" y="4653182"/>
                  <a:pt x="6415905" y="4628749"/>
                </a:cubicBezTo>
                <a:cubicBezTo>
                  <a:pt x="6404910" y="4603096"/>
                  <a:pt x="6381700" y="4588436"/>
                  <a:pt x="6351158" y="4589658"/>
                </a:cubicBezTo>
                <a:cubicBezTo>
                  <a:pt x="6283968" y="4590880"/>
                  <a:pt x="6217999" y="4587214"/>
                  <a:pt x="6150809" y="4590880"/>
                </a:cubicBezTo>
                <a:cubicBezTo>
                  <a:pt x="6133707" y="4591491"/>
                  <a:pt x="6123322" y="4589047"/>
                  <a:pt x="6117367" y="4582327"/>
                </a:cubicBezTo>
                <a:lnTo>
                  <a:pt x="6114197" y="4575109"/>
                </a:lnTo>
                <a:lnTo>
                  <a:pt x="6109104" y="4582272"/>
                </a:lnTo>
                <a:cubicBezTo>
                  <a:pt x="6104218" y="4585785"/>
                  <a:pt x="6096888" y="4586396"/>
                  <a:pt x="6087114" y="4586396"/>
                </a:cubicBezTo>
                <a:cubicBezTo>
                  <a:pt x="6012594" y="4585175"/>
                  <a:pt x="5938072" y="4586396"/>
                  <a:pt x="5863552" y="4586396"/>
                </a:cubicBezTo>
                <a:cubicBezTo>
                  <a:pt x="5837898" y="4586396"/>
                  <a:pt x="5818351" y="4572957"/>
                  <a:pt x="5802472" y="4555854"/>
                </a:cubicBezTo>
                <a:cubicBezTo>
                  <a:pt x="5778036" y="4528977"/>
                  <a:pt x="5774373" y="4504545"/>
                  <a:pt x="5807356" y="4480114"/>
                </a:cubicBezTo>
                <a:cubicBezTo>
                  <a:pt x="5833011" y="4461788"/>
                  <a:pt x="5863552" y="4441018"/>
                  <a:pt x="5847670" y="4403148"/>
                </a:cubicBezTo>
                <a:cubicBezTo>
                  <a:pt x="5830567" y="4361611"/>
                  <a:pt x="5801250" y="4332291"/>
                  <a:pt x="5752384" y="4329849"/>
                </a:cubicBezTo>
                <a:cubicBezTo>
                  <a:pt x="5704740" y="4327406"/>
                  <a:pt x="5660758" y="4329849"/>
                  <a:pt x="5628995" y="4372606"/>
                </a:cubicBezTo>
                <a:cubicBezTo>
                  <a:pt x="5599676" y="4412923"/>
                  <a:pt x="5600896" y="4436133"/>
                  <a:pt x="5638769" y="4470339"/>
                </a:cubicBezTo>
                <a:cubicBezTo>
                  <a:pt x="5655874" y="4486221"/>
                  <a:pt x="5688856" y="4493550"/>
                  <a:pt x="5674197" y="4527758"/>
                </a:cubicBezTo>
                <a:cubicBezTo>
                  <a:pt x="5659538" y="4564408"/>
                  <a:pt x="5632660" y="4586396"/>
                  <a:pt x="5591125" y="4586396"/>
                </a:cubicBezTo>
                <a:cubicBezTo>
                  <a:pt x="5520269" y="4586396"/>
                  <a:pt x="5448192" y="4585175"/>
                  <a:pt x="5377337" y="4586396"/>
                </a:cubicBezTo>
                <a:cubicBezTo>
                  <a:pt x="5350458" y="4587617"/>
                  <a:pt x="5346796" y="4576623"/>
                  <a:pt x="5346796" y="4553411"/>
                </a:cubicBezTo>
                <a:cubicBezTo>
                  <a:pt x="5348016" y="4486221"/>
                  <a:pt x="5346796" y="4420251"/>
                  <a:pt x="5348016" y="4353059"/>
                </a:cubicBezTo>
                <a:cubicBezTo>
                  <a:pt x="5348016" y="4329849"/>
                  <a:pt x="5344352" y="4309081"/>
                  <a:pt x="5327249" y="4291978"/>
                </a:cubicBezTo>
                <a:cubicBezTo>
                  <a:pt x="5310145" y="4274875"/>
                  <a:pt x="5295486" y="4267544"/>
                  <a:pt x="5278383" y="4293199"/>
                </a:cubicBezTo>
                <a:cubicBezTo>
                  <a:pt x="5253948" y="4328628"/>
                  <a:pt x="5222185" y="4357946"/>
                  <a:pt x="5174543" y="4337181"/>
                </a:cubicBezTo>
                <a:cubicBezTo>
                  <a:pt x="5125677" y="4315189"/>
                  <a:pt x="5092692" y="4279761"/>
                  <a:pt x="5089026" y="4221122"/>
                </a:cubicBezTo>
                <a:cubicBezTo>
                  <a:pt x="5085363" y="4164927"/>
                  <a:pt x="5093914" y="4113618"/>
                  <a:pt x="5144002" y="4078190"/>
                </a:cubicBezTo>
                <a:cubicBezTo>
                  <a:pt x="5191646" y="4043983"/>
                  <a:pt x="5224631" y="4046428"/>
                  <a:pt x="5264946" y="4087965"/>
                </a:cubicBezTo>
                <a:cubicBezTo>
                  <a:pt x="5277159" y="4101402"/>
                  <a:pt x="5283271" y="4130722"/>
                  <a:pt x="5311367" y="4117283"/>
                </a:cubicBezTo>
                <a:cubicBezTo>
                  <a:pt x="5335801" y="4105067"/>
                  <a:pt x="5346796" y="4083077"/>
                  <a:pt x="5346796" y="4054980"/>
                </a:cubicBezTo>
                <a:cubicBezTo>
                  <a:pt x="5346796" y="3986566"/>
                  <a:pt x="5348016" y="3918154"/>
                  <a:pt x="5345574" y="3849742"/>
                </a:cubicBezTo>
                <a:cubicBezTo>
                  <a:pt x="5344352" y="3821644"/>
                  <a:pt x="5349236" y="3809427"/>
                  <a:pt x="5381003" y="3811870"/>
                </a:cubicBezTo>
                <a:cubicBezTo>
                  <a:pt x="5416429" y="3817979"/>
                  <a:pt x="5451858" y="3815534"/>
                  <a:pt x="5486063" y="3815534"/>
                </a:cubicBezTo>
                <a:cubicBezTo>
                  <a:pt x="5522713" y="3815534"/>
                  <a:pt x="5559361" y="3814314"/>
                  <a:pt x="5596012" y="3815534"/>
                </a:cubicBezTo>
                <a:cubicBezTo>
                  <a:pt x="5624110" y="3816757"/>
                  <a:pt x="5641213" y="3799654"/>
                  <a:pt x="5650984" y="3777664"/>
                </a:cubicBezTo>
                <a:cubicBezTo>
                  <a:pt x="5660758" y="3755674"/>
                  <a:pt x="5636325" y="3748345"/>
                  <a:pt x="5625329" y="3738570"/>
                </a:cubicBezTo>
                <a:cubicBezTo>
                  <a:pt x="5567914" y="3684820"/>
                  <a:pt x="5576466" y="3622514"/>
                  <a:pt x="5649765" y="3576091"/>
                </a:cubicBezTo>
                <a:cubicBezTo>
                  <a:pt x="5665035" y="3566624"/>
                  <a:pt x="5682520" y="3560668"/>
                  <a:pt x="5700845" y="3557958"/>
                </a:cubicBezTo>
                <a:cubicBezTo>
                  <a:pt x="5714588" y="3555925"/>
                  <a:pt x="5728804" y="3555718"/>
                  <a:pt x="5742911" y="3557222"/>
                </a:cubicBezTo>
                <a:close/>
                <a:moveTo>
                  <a:pt x="5726517" y="2017504"/>
                </a:moveTo>
                <a:cubicBezTo>
                  <a:pt x="5769733" y="2023154"/>
                  <a:pt x="5810962" y="2045754"/>
                  <a:pt x="5834786" y="2083015"/>
                </a:cubicBezTo>
                <a:cubicBezTo>
                  <a:pt x="5861661" y="2124551"/>
                  <a:pt x="5855555" y="2157535"/>
                  <a:pt x="5820126" y="2192965"/>
                </a:cubicBezTo>
                <a:cubicBezTo>
                  <a:pt x="5806689" y="2206402"/>
                  <a:pt x="5777368" y="2210067"/>
                  <a:pt x="5787140" y="2236943"/>
                </a:cubicBezTo>
                <a:cubicBezTo>
                  <a:pt x="5798136" y="2266262"/>
                  <a:pt x="5823790" y="2277258"/>
                  <a:pt x="5855555" y="2277258"/>
                </a:cubicBezTo>
                <a:cubicBezTo>
                  <a:pt x="5917857" y="2276037"/>
                  <a:pt x="5978941" y="2279702"/>
                  <a:pt x="6041243" y="2276037"/>
                </a:cubicBezTo>
                <a:cubicBezTo>
                  <a:pt x="6080338" y="2273592"/>
                  <a:pt x="6097440" y="2280923"/>
                  <a:pt x="6093775" y="2326124"/>
                </a:cubicBezTo>
                <a:cubicBezTo>
                  <a:pt x="6088888" y="2389649"/>
                  <a:pt x="6093775" y="2453175"/>
                  <a:pt x="6092553" y="2516703"/>
                </a:cubicBezTo>
                <a:cubicBezTo>
                  <a:pt x="6092553" y="2543577"/>
                  <a:pt x="6101105" y="2561902"/>
                  <a:pt x="6121873" y="2577785"/>
                </a:cubicBezTo>
                <a:cubicBezTo>
                  <a:pt x="6134090" y="2586335"/>
                  <a:pt x="6142641" y="2585115"/>
                  <a:pt x="6154856" y="2574120"/>
                </a:cubicBezTo>
                <a:cubicBezTo>
                  <a:pt x="6241593" y="2494711"/>
                  <a:pt x="6290460" y="2503263"/>
                  <a:pt x="6351542" y="2611990"/>
                </a:cubicBezTo>
                <a:cubicBezTo>
                  <a:pt x="6352764" y="2644975"/>
                  <a:pt x="6352764" y="2676738"/>
                  <a:pt x="6352764" y="2708501"/>
                </a:cubicBezTo>
                <a:cubicBezTo>
                  <a:pt x="6338104" y="2734156"/>
                  <a:pt x="6325887" y="2761033"/>
                  <a:pt x="6300232" y="2779356"/>
                </a:cubicBezTo>
                <a:cubicBezTo>
                  <a:pt x="6251367" y="2817228"/>
                  <a:pt x="6212273" y="2813563"/>
                  <a:pt x="6170739" y="2769584"/>
                </a:cubicBezTo>
                <a:cubicBezTo>
                  <a:pt x="6159745" y="2757366"/>
                  <a:pt x="6154856" y="2729269"/>
                  <a:pt x="6129202" y="2742708"/>
                </a:cubicBezTo>
                <a:cubicBezTo>
                  <a:pt x="6107212" y="2753701"/>
                  <a:pt x="6093775" y="2772026"/>
                  <a:pt x="6093775" y="2800124"/>
                </a:cubicBezTo>
                <a:cubicBezTo>
                  <a:pt x="6094997" y="2869758"/>
                  <a:pt x="6092553" y="2939392"/>
                  <a:pt x="6094997" y="3009027"/>
                </a:cubicBezTo>
                <a:cubicBezTo>
                  <a:pt x="6096218" y="3042011"/>
                  <a:pt x="6085222" y="3048121"/>
                  <a:pt x="6054683" y="3046899"/>
                </a:cubicBezTo>
                <a:cubicBezTo>
                  <a:pt x="5989937" y="3044455"/>
                  <a:pt x="5923966" y="3045676"/>
                  <a:pt x="5859220" y="3045676"/>
                </a:cubicBezTo>
                <a:cubicBezTo>
                  <a:pt x="5839672" y="3045676"/>
                  <a:pt x="5821349" y="3046899"/>
                  <a:pt x="5805467" y="3060336"/>
                </a:cubicBezTo>
                <a:cubicBezTo>
                  <a:pt x="5785921" y="3078662"/>
                  <a:pt x="5774925" y="3095764"/>
                  <a:pt x="5804246" y="3116533"/>
                </a:cubicBezTo>
                <a:cubicBezTo>
                  <a:pt x="5834786" y="3138522"/>
                  <a:pt x="5861661" y="3165399"/>
                  <a:pt x="5849445" y="3206935"/>
                </a:cubicBezTo>
                <a:cubicBezTo>
                  <a:pt x="5834786" y="3254578"/>
                  <a:pt x="5803023" y="3288785"/>
                  <a:pt x="5751713" y="3299780"/>
                </a:cubicBezTo>
                <a:cubicBezTo>
                  <a:pt x="5674750" y="3315662"/>
                  <a:pt x="5616113" y="3293673"/>
                  <a:pt x="5581905" y="3237475"/>
                </a:cubicBezTo>
                <a:cubicBezTo>
                  <a:pt x="5555029" y="3193496"/>
                  <a:pt x="5561135" y="3162956"/>
                  <a:pt x="5601451" y="3125084"/>
                </a:cubicBezTo>
                <a:cubicBezTo>
                  <a:pt x="5613669" y="3114088"/>
                  <a:pt x="5640546" y="3109203"/>
                  <a:pt x="5629551" y="3083549"/>
                </a:cubicBezTo>
                <a:cubicBezTo>
                  <a:pt x="5619775" y="3059114"/>
                  <a:pt x="5599008" y="3046899"/>
                  <a:pt x="5573353" y="3045676"/>
                </a:cubicBezTo>
                <a:cubicBezTo>
                  <a:pt x="5525708" y="3044455"/>
                  <a:pt x="5478065" y="3045676"/>
                  <a:pt x="5430421" y="3045676"/>
                </a:cubicBezTo>
                <a:cubicBezTo>
                  <a:pt x="5324139" y="3045676"/>
                  <a:pt x="5324139" y="3045676"/>
                  <a:pt x="5324139" y="2938172"/>
                </a:cubicBezTo>
                <a:cubicBezTo>
                  <a:pt x="5324139" y="2894192"/>
                  <a:pt x="5325358" y="2848990"/>
                  <a:pt x="5324139" y="2805010"/>
                </a:cubicBezTo>
                <a:cubicBezTo>
                  <a:pt x="5322917" y="2775691"/>
                  <a:pt x="5335133" y="2752481"/>
                  <a:pt x="5355900" y="2734156"/>
                </a:cubicBezTo>
                <a:cubicBezTo>
                  <a:pt x="5380332" y="2712165"/>
                  <a:pt x="5403544" y="2707279"/>
                  <a:pt x="5427977" y="2737821"/>
                </a:cubicBezTo>
                <a:cubicBezTo>
                  <a:pt x="5447526" y="2763474"/>
                  <a:pt x="5467069" y="2795238"/>
                  <a:pt x="5508607" y="2780578"/>
                </a:cubicBezTo>
                <a:cubicBezTo>
                  <a:pt x="5552586" y="2765919"/>
                  <a:pt x="5579462" y="2724383"/>
                  <a:pt x="5581905" y="2674294"/>
                </a:cubicBezTo>
                <a:cubicBezTo>
                  <a:pt x="5584348" y="2629092"/>
                  <a:pt x="5577018" y="2590001"/>
                  <a:pt x="5537926" y="2560681"/>
                </a:cubicBezTo>
                <a:cubicBezTo>
                  <a:pt x="5497612" y="2530140"/>
                  <a:pt x="5475621" y="2532583"/>
                  <a:pt x="5440195" y="2570454"/>
                </a:cubicBezTo>
                <a:cubicBezTo>
                  <a:pt x="5424312" y="2587558"/>
                  <a:pt x="5418205" y="2619320"/>
                  <a:pt x="5382779" y="2605882"/>
                </a:cubicBezTo>
                <a:cubicBezTo>
                  <a:pt x="5347348" y="2591221"/>
                  <a:pt x="5325358" y="2565567"/>
                  <a:pt x="5324139" y="2527695"/>
                </a:cubicBezTo>
                <a:cubicBezTo>
                  <a:pt x="5322917" y="2453175"/>
                  <a:pt x="5324139" y="2378654"/>
                  <a:pt x="5322917" y="2304134"/>
                </a:cubicBezTo>
                <a:cubicBezTo>
                  <a:pt x="5322917" y="2280923"/>
                  <a:pt x="5332689" y="2278479"/>
                  <a:pt x="5351016" y="2278479"/>
                </a:cubicBezTo>
                <a:cubicBezTo>
                  <a:pt x="5419427" y="2279702"/>
                  <a:pt x="5487839" y="2278479"/>
                  <a:pt x="5556254" y="2278479"/>
                </a:cubicBezTo>
                <a:cubicBezTo>
                  <a:pt x="5575797" y="2278479"/>
                  <a:pt x="5594120" y="2277258"/>
                  <a:pt x="5610003" y="2263820"/>
                </a:cubicBezTo>
                <a:cubicBezTo>
                  <a:pt x="5631992" y="2244274"/>
                  <a:pt x="5641767" y="2228392"/>
                  <a:pt x="5611225" y="2203958"/>
                </a:cubicBezTo>
                <a:cubicBezTo>
                  <a:pt x="5547698" y="2152649"/>
                  <a:pt x="5548920" y="2108671"/>
                  <a:pt x="5606337" y="2053696"/>
                </a:cubicBezTo>
                <a:cubicBezTo>
                  <a:pt x="5638102" y="2023155"/>
                  <a:pt x="5683302" y="2011854"/>
                  <a:pt x="5726517" y="2017504"/>
                </a:cubicBezTo>
                <a:close/>
                <a:moveTo>
                  <a:pt x="0" y="0"/>
                </a:moveTo>
                <a:lnTo>
                  <a:pt x="5329115" y="0"/>
                </a:lnTo>
                <a:lnTo>
                  <a:pt x="5332434" y="5729"/>
                </a:lnTo>
                <a:cubicBezTo>
                  <a:pt x="5333904" y="11284"/>
                  <a:pt x="5334438" y="18309"/>
                  <a:pt x="5334132" y="27166"/>
                </a:cubicBezTo>
                <a:cubicBezTo>
                  <a:pt x="5331688" y="93135"/>
                  <a:pt x="5332910" y="160325"/>
                  <a:pt x="5332910" y="227517"/>
                </a:cubicBezTo>
                <a:cubicBezTo>
                  <a:pt x="5332910" y="245842"/>
                  <a:pt x="5334132" y="262944"/>
                  <a:pt x="5346347" y="276382"/>
                </a:cubicBezTo>
                <a:cubicBezTo>
                  <a:pt x="5364674" y="295929"/>
                  <a:pt x="5378111" y="304481"/>
                  <a:pt x="5402544" y="277604"/>
                </a:cubicBezTo>
                <a:cubicBezTo>
                  <a:pt x="5463627" y="204305"/>
                  <a:pt x="5551584" y="225072"/>
                  <a:pt x="5582127" y="317919"/>
                </a:cubicBezTo>
                <a:cubicBezTo>
                  <a:pt x="5606557" y="392438"/>
                  <a:pt x="5583346" y="463295"/>
                  <a:pt x="5523486" y="501165"/>
                </a:cubicBezTo>
                <a:cubicBezTo>
                  <a:pt x="5479508" y="529263"/>
                  <a:pt x="5450188" y="523155"/>
                  <a:pt x="5411097" y="481620"/>
                </a:cubicBezTo>
                <a:cubicBezTo>
                  <a:pt x="5398879" y="469403"/>
                  <a:pt x="5393991" y="441305"/>
                  <a:pt x="5369558" y="453522"/>
                </a:cubicBezTo>
                <a:cubicBezTo>
                  <a:pt x="5345127" y="464516"/>
                  <a:pt x="5332910" y="485285"/>
                  <a:pt x="5332910" y="514605"/>
                </a:cubicBezTo>
                <a:cubicBezTo>
                  <a:pt x="5334132" y="583017"/>
                  <a:pt x="5331688" y="651429"/>
                  <a:pt x="5334132" y="719841"/>
                </a:cubicBezTo>
                <a:cubicBezTo>
                  <a:pt x="5335356" y="750383"/>
                  <a:pt x="5328023" y="761378"/>
                  <a:pt x="5295041" y="760156"/>
                </a:cubicBezTo>
                <a:cubicBezTo>
                  <a:pt x="5229072" y="757713"/>
                  <a:pt x="5161881" y="758935"/>
                  <a:pt x="5094692" y="758935"/>
                </a:cubicBezTo>
                <a:cubicBezTo>
                  <a:pt x="5077586" y="758935"/>
                  <a:pt x="5060482" y="758935"/>
                  <a:pt x="5045820" y="772373"/>
                </a:cubicBezTo>
                <a:cubicBezTo>
                  <a:pt x="5025053" y="791918"/>
                  <a:pt x="5011616" y="805357"/>
                  <a:pt x="5043379" y="831012"/>
                </a:cubicBezTo>
                <a:cubicBezTo>
                  <a:pt x="5109351" y="883542"/>
                  <a:pt x="5102018" y="948291"/>
                  <a:pt x="5031161" y="997156"/>
                </a:cubicBezTo>
                <a:cubicBezTo>
                  <a:pt x="4963969" y="1042356"/>
                  <a:pt x="4861351" y="1019146"/>
                  <a:pt x="4818594" y="949511"/>
                </a:cubicBezTo>
                <a:cubicBezTo>
                  <a:pt x="4791718" y="905532"/>
                  <a:pt x="4797826" y="878656"/>
                  <a:pt x="4840582" y="837120"/>
                </a:cubicBezTo>
                <a:cubicBezTo>
                  <a:pt x="4852797" y="824903"/>
                  <a:pt x="4879674" y="818795"/>
                  <a:pt x="4866234" y="793140"/>
                </a:cubicBezTo>
                <a:cubicBezTo>
                  <a:pt x="4854020" y="772373"/>
                  <a:pt x="4836918" y="757713"/>
                  <a:pt x="4808822" y="758935"/>
                </a:cubicBezTo>
                <a:cubicBezTo>
                  <a:pt x="4737964" y="760156"/>
                  <a:pt x="4665887" y="758935"/>
                  <a:pt x="4595032" y="760156"/>
                </a:cubicBezTo>
                <a:cubicBezTo>
                  <a:pt x="4585870" y="760156"/>
                  <a:pt x="4578942" y="759469"/>
                  <a:pt x="4573923" y="757192"/>
                </a:cubicBezTo>
                <a:lnTo>
                  <a:pt x="4572290" y="755075"/>
                </a:lnTo>
                <a:lnTo>
                  <a:pt x="4542110" y="755075"/>
                </a:lnTo>
                <a:lnTo>
                  <a:pt x="4532620" y="757803"/>
                </a:lnTo>
                <a:cubicBezTo>
                  <a:pt x="4461765" y="756580"/>
                  <a:pt x="4389688" y="756580"/>
                  <a:pt x="4318830" y="757803"/>
                </a:cubicBezTo>
                <a:cubicBezTo>
                  <a:pt x="4291954" y="757803"/>
                  <a:pt x="4269964" y="746808"/>
                  <a:pt x="4252861" y="727261"/>
                </a:cubicBezTo>
                <a:cubicBezTo>
                  <a:pt x="4230872" y="701606"/>
                  <a:pt x="4222318" y="677173"/>
                  <a:pt x="4257749" y="652741"/>
                </a:cubicBezTo>
                <a:cubicBezTo>
                  <a:pt x="4284626" y="633194"/>
                  <a:pt x="4315164" y="611204"/>
                  <a:pt x="4298063" y="570889"/>
                </a:cubicBezTo>
                <a:cubicBezTo>
                  <a:pt x="4280960" y="531797"/>
                  <a:pt x="4251638" y="503698"/>
                  <a:pt x="4205214" y="501255"/>
                </a:cubicBezTo>
                <a:cubicBezTo>
                  <a:pt x="4161241" y="498812"/>
                  <a:pt x="4119705" y="498812"/>
                  <a:pt x="4087942" y="535462"/>
                </a:cubicBezTo>
                <a:cubicBezTo>
                  <a:pt x="4050070" y="578219"/>
                  <a:pt x="4051293" y="606317"/>
                  <a:pt x="4094050" y="644189"/>
                </a:cubicBezTo>
                <a:cubicBezTo>
                  <a:pt x="4111153" y="658848"/>
                  <a:pt x="4138030" y="669843"/>
                  <a:pt x="4127035" y="700384"/>
                </a:cubicBezTo>
                <a:cubicBezTo>
                  <a:pt x="4114818" y="732148"/>
                  <a:pt x="4090385" y="756580"/>
                  <a:pt x="4057400" y="757803"/>
                </a:cubicBezTo>
                <a:cubicBezTo>
                  <a:pt x="3977993" y="761467"/>
                  <a:pt x="3898585" y="759023"/>
                  <a:pt x="3819179" y="759023"/>
                </a:cubicBezTo>
                <a:lnTo>
                  <a:pt x="3813849" y="756900"/>
                </a:lnTo>
                <a:lnTo>
                  <a:pt x="3810549" y="758781"/>
                </a:lnTo>
                <a:lnTo>
                  <a:pt x="3815750" y="768157"/>
                </a:lnTo>
                <a:cubicBezTo>
                  <a:pt x="3817087" y="773464"/>
                  <a:pt x="3817545" y="780106"/>
                  <a:pt x="3817238" y="788353"/>
                </a:cubicBezTo>
                <a:cubicBezTo>
                  <a:pt x="3814797" y="853100"/>
                  <a:pt x="3816018" y="919069"/>
                  <a:pt x="3816018" y="983816"/>
                </a:cubicBezTo>
                <a:cubicBezTo>
                  <a:pt x="3816018" y="1011914"/>
                  <a:pt x="3809910" y="1036348"/>
                  <a:pt x="3789144" y="1057116"/>
                </a:cubicBezTo>
                <a:cubicBezTo>
                  <a:pt x="3757381" y="1088878"/>
                  <a:pt x="3737836" y="1087658"/>
                  <a:pt x="3708516" y="1053451"/>
                </a:cubicBezTo>
                <a:cubicBezTo>
                  <a:pt x="3688971" y="1031461"/>
                  <a:pt x="3670645" y="1000919"/>
                  <a:pt x="3635219" y="1014358"/>
                </a:cubicBezTo>
                <a:cubicBezTo>
                  <a:pt x="3596125" y="1029018"/>
                  <a:pt x="3566806" y="1054673"/>
                  <a:pt x="3560696" y="1098651"/>
                </a:cubicBezTo>
                <a:cubicBezTo>
                  <a:pt x="3553368" y="1151183"/>
                  <a:pt x="3555811" y="1200050"/>
                  <a:pt x="3603457" y="1235477"/>
                </a:cubicBezTo>
                <a:cubicBezTo>
                  <a:pt x="3642548" y="1264796"/>
                  <a:pt x="3664539" y="1262352"/>
                  <a:pt x="3697521" y="1226924"/>
                </a:cubicBezTo>
                <a:cubicBezTo>
                  <a:pt x="3714624" y="1208600"/>
                  <a:pt x="3724397" y="1174394"/>
                  <a:pt x="3759825" y="1190276"/>
                </a:cubicBezTo>
                <a:cubicBezTo>
                  <a:pt x="3794029" y="1204935"/>
                  <a:pt x="3814797" y="1233032"/>
                  <a:pt x="3816018" y="1270905"/>
                </a:cubicBezTo>
                <a:cubicBezTo>
                  <a:pt x="3817238" y="1344204"/>
                  <a:pt x="3816018" y="1417503"/>
                  <a:pt x="3817238" y="1489580"/>
                </a:cubicBezTo>
                <a:cubicBezTo>
                  <a:pt x="3817238" y="1499964"/>
                  <a:pt x="3815711" y="1506988"/>
                  <a:pt x="3811589" y="1511264"/>
                </a:cubicBezTo>
                <a:lnTo>
                  <a:pt x="3801031" y="1513846"/>
                </a:lnTo>
                <a:lnTo>
                  <a:pt x="3806488" y="1516917"/>
                </a:lnTo>
                <a:lnTo>
                  <a:pt x="3807926" y="1520360"/>
                </a:lnTo>
                <a:lnTo>
                  <a:pt x="3814241" y="1520360"/>
                </a:lnTo>
                <a:lnTo>
                  <a:pt x="3829058" y="1502514"/>
                </a:lnTo>
                <a:cubicBezTo>
                  <a:pt x="3837597" y="1499199"/>
                  <a:pt x="3849165" y="1498742"/>
                  <a:pt x="3863824" y="1499658"/>
                </a:cubicBezTo>
                <a:cubicBezTo>
                  <a:pt x="3926128" y="1503323"/>
                  <a:pt x="3987214" y="1499658"/>
                  <a:pt x="4049516" y="1500879"/>
                </a:cubicBezTo>
                <a:cubicBezTo>
                  <a:pt x="4081280" y="1500879"/>
                  <a:pt x="4106935" y="1489884"/>
                  <a:pt x="4117929" y="1460565"/>
                </a:cubicBezTo>
                <a:cubicBezTo>
                  <a:pt x="4127702" y="1433689"/>
                  <a:pt x="4098382" y="1430024"/>
                  <a:pt x="4084945" y="1416587"/>
                </a:cubicBezTo>
                <a:cubicBezTo>
                  <a:pt x="4049516" y="1381158"/>
                  <a:pt x="4043408" y="1348173"/>
                  <a:pt x="4070285" y="1306638"/>
                </a:cubicBezTo>
                <a:cubicBezTo>
                  <a:pt x="4094107" y="1269377"/>
                  <a:pt x="4135338" y="1246777"/>
                  <a:pt x="4178554" y="1241127"/>
                </a:cubicBezTo>
                <a:cubicBezTo>
                  <a:pt x="4221764" y="1235476"/>
                  <a:pt x="4266966" y="1246777"/>
                  <a:pt x="4298729" y="1277318"/>
                </a:cubicBezTo>
                <a:cubicBezTo>
                  <a:pt x="4356145" y="1332293"/>
                  <a:pt x="4357369" y="1376272"/>
                  <a:pt x="4293841" y="1427580"/>
                </a:cubicBezTo>
                <a:cubicBezTo>
                  <a:pt x="4263300" y="1452014"/>
                  <a:pt x="4273074" y="1467896"/>
                  <a:pt x="4295062" y="1487441"/>
                </a:cubicBezTo>
                <a:cubicBezTo>
                  <a:pt x="4310947" y="1500879"/>
                  <a:pt x="4329269" y="1502101"/>
                  <a:pt x="4348815" y="1502101"/>
                </a:cubicBezTo>
                <a:cubicBezTo>
                  <a:pt x="4417231" y="1502101"/>
                  <a:pt x="4485641" y="1503323"/>
                  <a:pt x="4554055" y="1502101"/>
                </a:cubicBezTo>
                <a:cubicBezTo>
                  <a:pt x="4567798" y="1502101"/>
                  <a:pt x="4576731" y="1503475"/>
                  <a:pt x="4580339" y="1513955"/>
                </a:cubicBezTo>
                <a:lnTo>
                  <a:pt x="4580382" y="1514287"/>
                </a:lnTo>
                <a:lnTo>
                  <a:pt x="4581432" y="1513558"/>
                </a:lnTo>
                <a:cubicBezTo>
                  <a:pt x="4585612" y="1512222"/>
                  <a:pt x="4591033" y="1511688"/>
                  <a:pt x="4598057" y="1511994"/>
                </a:cubicBezTo>
                <a:cubicBezTo>
                  <a:pt x="4668913" y="1514436"/>
                  <a:pt x="4740990" y="1513216"/>
                  <a:pt x="4811845" y="1513216"/>
                </a:cubicBezTo>
                <a:cubicBezTo>
                  <a:pt x="4853383" y="1513216"/>
                  <a:pt x="4880258" y="1535205"/>
                  <a:pt x="4894918" y="1571855"/>
                </a:cubicBezTo>
                <a:cubicBezTo>
                  <a:pt x="4908357" y="1606060"/>
                  <a:pt x="4876594" y="1614613"/>
                  <a:pt x="4859491" y="1630493"/>
                </a:cubicBezTo>
                <a:cubicBezTo>
                  <a:pt x="4821621" y="1665922"/>
                  <a:pt x="4820399" y="1690354"/>
                  <a:pt x="4853383" y="1731891"/>
                </a:cubicBezTo>
                <a:cubicBezTo>
                  <a:pt x="4883921" y="1769762"/>
                  <a:pt x="4925460" y="1772204"/>
                  <a:pt x="4969438" y="1770984"/>
                </a:cubicBezTo>
                <a:cubicBezTo>
                  <a:pt x="5020749" y="1768539"/>
                  <a:pt x="5052511" y="1740442"/>
                  <a:pt x="5069614" y="1696462"/>
                </a:cubicBezTo>
                <a:cubicBezTo>
                  <a:pt x="5085496" y="1656148"/>
                  <a:pt x="5051292" y="1636602"/>
                  <a:pt x="5025634" y="1617055"/>
                </a:cubicBezTo>
                <a:cubicBezTo>
                  <a:pt x="4997537" y="1595065"/>
                  <a:pt x="5001201" y="1573075"/>
                  <a:pt x="5020749" y="1548643"/>
                </a:cubicBezTo>
                <a:cubicBezTo>
                  <a:pt x="5039074" y="1525431"/>
                  <a:pt x="5062283" y="1513216"/>
                  <a:pt x="5094050" y="1513216"/>
                </a:cubicBezTo>
                <a:cubicBezTo>
                  <a:pt x="5163683" y="1514436"/>
                  <a:pt x="5233316" y="1515658"/>
                  <a:pt x="5302949" y="1513216"/>
                </a:cubicBezTo>
                <a:cubicBezTo>
                  <a:pt x="5332270" y="1511994"/>
                  <a:pt x="5337157" y="1524210"/>
                  <a:pt x="5335935" y="1548643"/>
                </a:cubicBezTo>
                <a:cubicBezTo>
                  <a:pt x="5334713" y="1581628"/>
                  <a:pt x="5335935" y="1615833"/>
                  <a:pt x="5335935" y="1648817"/>
                </a:cubicBezTo>
                <a:cubicBezTo>
                  <a:pt x="5337157" y="1668364"/>
                  <a:pt x="5337157" y="1686689"/>
                  <a:pt x="5335935" y="1706237"/>
                </a:cubicBezTo>
                <a:cubicBezTo>
                  <a:pt x="5335935" y="1727004"/>
                  <a:pt x="5337157" y="1747772"/>
                  <a:pt x="5335935" y="1768539"/>
                </a:cubicBezTo>
                <a:cubicBezTo>
                  <a:pt x="5333492" y="1805189"/>
                  <a:pt x="5312721" y="1830844"/>
                  <a:pt x="5279741" y="1844283"/>
                </a:cubicBezTo>
                <a:cubicBezTo>
                  <a:pt x="5246756" y="1857721"/>
                  <a:pt x="5235760" y="1827179"/>
                  <a:pt x="5219879" y="1808854"/>
                </a:cubicBezTo>
                <a:cubicBezTo>
                  <a:pt x="5185675" y="1770984"/>
                  <a:pt x="5161239" y="1768539"/>
                  <a:pt x="5122147" y="1799081"/>
                </a:cubicBezTo>
                <a:cubicBezTo>
                  <a:pt x="5074501" y="1834509"/>
                  <a:pt x="5070837" y="1883375"/>
                  <a:pt x="5080610" y="1935906"/>
                </a:cubicBezTo>
                <a:cubicBezTo>
                  <a:pt x="5087938" y="1979885"/>
                  <a:pt x="5117259" y="2005540"/>
                  <a:pt x="5156351" y="2018979"/>
                </a:cubicBezTo>
                <a:cubicBezTo>
                  <a:pt x="5193002" y="2029974"/>
                  <a:pt x="5210105" y="2000654"/>
                  <a:pt x="5229651" y="1978665"/>
                </a:cubicBezTo>
                <a:cubicBezTo>
                  <a:pt x="5260193" y="1945680"/>
                  <a:pt x="5278517" y="1945680"/>
                  <a:pt x="5311502" y="1977443"/>
                </a:cubicBezTo>
                <a:cubicBezTo>
                  <a:pt x="5331048" y="1996989"/>
                  <a:pt x="5335935" y="2020200"/>
                  <a:pt x="5335935" y="2047077"/>
                </a:cubicBezTo>
                <a:cubicBezTo>
                  <a:pt x="5334713" y="2114267"/>
                  <a:pt x="5333492" y="2181459"/>
                  <a:pt x="5335935" y="2247429"/>
                </a:cubicBezTo>
                <a:cubicBezTo>
                  <a:pt x="5337157" y="2275526"/>
                  <a:pt x="5331048" y="2285299"/>
                  <a:pt x="5300506" y="2284079"/>
                </a:cubicBezTo>
                <a:cubicBezTo>
                  <a:pt x="5230872" y="2281634"/>
                  <a:pt x="5161239" y="2282856"/>
                  <a:pt x="5091606" y="2282856"/>
                </a:cubicBezTo>
                <a:cubicBezTo>
                  <a:pt x="5062283" y="2282856"/>
                  <a:pt x="5041516" y="2297516"/>
                  <a:pt x="5030522" y="2320726"/>
                </a:cubicBezTo>
                <a:cubicBezTo>
                  <a:pt x="5018307" y="2346381"/>
                  <a:pt x="5046403" y="2351268"/>
                  <a:pt x="5058619" y="2362263"/>
                </a:cubicBezTo>
                <a:cubicBezTo>
                  <a:pt x="5102599" y="2402578"/>
                  <a:pt x="5106265" y="2439228"/>
                  <a:pt x="5070837" y="2486872"/>
                </a:cubicBezTo>
                <a:cubicBezTo>
                  <a:pt x="5034186" y="2535737"/>
                  <a:pt x="4982875" y="2543067"/>
                  <a:pt x="4926682" y="2539402"/>
                </a:cubicBezTo>
                <a:cubicBezTo>
                  <a:pt x="4869262" y="2535737"/>
                  <a:pt x="4833836" y="2501532"/>
                  <a:pt x="4813067" y="2452666"/>
                </a:cubicBezTo>
                <a:cubicBezTo>
                  <a:pt x="4793521" y="2406242"/>
                  <a:pt x="4822840" y="2376923"/>
                  <a:pt x="4855825" y="2352491"/>
                </a:cubicBezTo>
                <a:cubicBezTo>
                  <a:pt x="4886368" y="2329278"/>
                  <a:pt x="4872928" y="2313396"/>
                  <a:pt x="4853383" y="2296294"/>
                </a:cubicBezTo>
                <a:cubicBezTo>
                  <a:pt x="4837499" y="2282856"/>
                  <a:pt x="4819176" y="2281634"/>
                  <a:pt x="4799629" y="2281634"/>
                </a:cubicBezTo>
                <a:cubicBezTo>
                  <a:pt x="4744656" y="2281634"/>
                  <a:pt x="4688460" y="2281634"/>
                  <a:pt x="4633486" y="2281634"/>
                </a:cubicBezTo>
                <a:cubicBezTo>
                  <a:pt x="4584009" y="2281634"/>
                  <a:pt x="4571638" y="2281634"/>
                  <a:pt x="4568545" y="2254834"/>
                </a:cubicBezTo>
                <a:lnTo>
                  <a:pt x="4568533" y="2254378"/>
                </a:lnTo>
                <a:lnTo>
                  <a:pt x="4567644" y="2255861"/>
                </a:lnTo>
                <a:lnTo>
                  <a:pt x="4544720" y="2264404"/>
                </a:lnTo>
                <a:lnTo>
                  <a:pt x="4554906" y="2264379"/>
                </a:lnTo>
                <a:cubicBezTo>
                  <a:pt x="4579338" y="2264379"/>
                  <a:pt x="4573231" y="2281482"/>
                  <a:pt x="4573231" y="2293699"/>
                </a:cubicBezTo>
                <a:cubicBezTo>
                  <a:pt x="4573231" y="2360888"/>
                  <a:pt x="4573231" y="2426858"/>
                  <a:pt x="4573231" y="2494050"/>
                </a:cubicBezTo>
                <a:cubicBezTo>
                  <a:pt x="4573231" y="2514817"/>
                  <a:pt x="4575675" y="2534362"/>
                  <a:pt x="4590334" y="2551467"/>
                </a:cubicBezTo>
                <a:cubicBezTo>
                  <a:pt x="4609880" y="2573457"/>
                  <a:pt x="4624541" y="2578342"/>
                  <a:pt x="4646530" y="2551467"/>
                </a:cubicBezTo>
                <a:cubicBezTo>
                  <a:pt x="4703946" y="2484275"/>
                  <a:pt x="4766251" y="2490385"/>
                  <a:pt x="4815115" y="2567347"/>
                </a:cubicBezTo>
                <a:cubicBezTo>
                  <a:pt x="4852987" y="2627209"/>
                  <a:pt x="4834663" y="2727384"/>
                  <a:pt x="4778466" y="2768920"/>
                </a:cubicBezTo>
                <a:cubicBezTo>
                  <a:pt x="4732044" y="2803126"/>
                  <a:pt x="4697840" y="2798240"/>
                  <a:pt x="4657524" y="2757926"/>
                </a:cubicBezTo>
                <a:cubicBezTo>
                  <a:pt x="4645308" y="2745708"/>
                  <a:pt x="4640420" y="2713946"/>
                  <a:pt x="4612323" y="2728606"/>
                </a:cubicBezTo>
                <a:cubicBezTo>
                  <a:pt x="4589112" y="2740822"/>
                  <a:pt x="4575675" y="2761591"/>
                  <a:pt x="4575675" y="2790910"/>
                </a:cubicBezTo>
                <a:cubicBezTo>
                  <a:pt x="4576894" y="2858100"/>
                  <a:pt x="4574453" y="2924070"/>
                  <a:pt x="4576894" y="2991261"/>
                </a:cubicBezTo>
                <a:cubicBezTo>
                  <a:pt x="4577506" y="3007143"/>
                  <a:pt x="4576286" y="3018138"/>
                  <a:pt x="4570481" y="3024856"/>
                </a:cubicBezTo>
                <a:lnTo>
                  <a:pt x="4561944" y="3029609"/>
                </a:lnTo>
                <a:lnTo>
                  <a:pt x="4568608" y="3030206"/>
                </a:lnTo>
                <a:cubicBezTo>
                  <a:pt x="4573170" y="3031561"/>
                  <a:pt x="4576490" y="3033737"/>
                  <a:pt x="4578857" y="3036715"/>
                </a:cubicBezTo>
                <a:lnTo>
                  <a:pt x="4581540" y="3051267"/>
                </a:lnTo>
                <a:lnTo>
                  <a:pt x="4595169" y="3045892"/>
                </a:lnTo>
                <a:cubicBezTo>
                  <a:pt x="4602213" y="3044843"/>
                  <a:pt x="4610614" y="3044843"/>
                  <a:pt x="4620385" y="3045454"/>
                </a:cubicBezTo>
                <a:cubicBezTo>
                  <a:pt x="4682688" y="3049119"/>
                  <a:pt x="4743775" y="3045454"/>
                  <a:pt x="4806076" y="3046674"/>
                </a:cubicBezTo>
                <a:cubicBezTo>
                  <a:pt x="4837839" y="3046674"/>
                  <a:pt x="4863493" y="3035679"/>
                  <a:pt x="4874487" y="3006359"/>
                </a:cubicBezTo>
                <a:cubicBezTo>
                  <a:pt x="4884260" y="2979484"/>
                  <a:pt x="4854941" y="2975819"/>
                  <a:pt x="4841504" y="2962382"/>
                </a:cubicBezTo>
                <a:cubicBezTo>
                  <a:pt x="4806076" y="2926952"/>
                  <a:pt x="4799966" y="2893968"/>
                  <a:pt x="4826843" y="2852433"/>
                </a:cubicBezTo>
                <a:cubicBezTo>
                  <a:pt x="4874487" y="2777911"/>
                  <a:pt x="4991766" y="2762031"/>
                  <a:pt x="5055294" y="2823113"/>
                </a:cubicBezTo>
                <a:cubicBezTo>
                  <a:pt x="5112710" y="2878088"/>
                  <a:pt x="5113934" y="2922067"/>
                  <a:pt x="5050406" y="2973375"/>
                </a:cubicBezTo>
                <a:cubicBezTo>
                  <a:pt x="5019863" y="2997809"/>
                  <a:pt x="5029637" y="3013691"/>
                  <a:pt x="5051628" y="3033236"/>
                </a:cubicBezTo>
                <a:cubicBezTo>
                  <a:pt x="5067509" y="3046674"/>
                  <a:pt x="5085834" y="3047896"/>
                  <a:pt x="5105382" y="3047896"/>
                </a:cubicBezTo>
                <a:cubicBezTo>
                  <a:pt x="5173793" y="3047896"/>
                  <a:pt x="5242205" y="3049119"/>
                  <a:pt x="5310620" y="3047896"/>
                </a:cubicBezTo>
                <a:cubicBezTo>
                  <a:pt x="5328943" y="3047896"/>
                  <a:pt x="5338715" y="3050340"/>
                  <a:pt x="5338715" y="3073551"/>
                </a:cubicBezTo>
                <a:cubicBezTo>
                  <a:pt x="5337493" y="3148071"/>
                  <a:pt x="5338715" y="3222592"/>
                  <a:pt x="5337493" y="3297112"/>
                </a:cubicBezTo>
                <a:cubicBezTo>
                  <a:pt x="5336275" y="3334984"/>
                  <a:pt x="5314284" y="3360640"/>
                  <a:pt x="5278853" y="3375299"/>
                </a:cubicBezTo>
                <a:cubicBezTo>
                  <a:pt x="5243424" y="3388737"/>
                  <a:pt x="5237318" y="3356974"/>
                  <a:pt x="5221435" y="3339871"/>
                </a:cubicBezTo>
                <a:cubicBezTo>
                  <a:pt x="5186011" y="3302000"/>
                  <a:pt x="5164019" y="3299557"/>
                  <a:pt x="5123706" y="3330097"/>
                </a:cubicBezTo>
                <a:cubicBezTo>
                  <a:pt x="5084613" y="3359419"/>
                  <a:pt x="5077283" y="3398509"/>
                  <a:pt x="5079725" y="3443711"/>
                </a:cubicBezTo>
                <a:cubicBezTo>
                  <a:pt x="5082171" y="3493800"/>
                  <a:pt x="5109045" y="3535335"/>
                  <a:pt x="5153026" y="3549995"/>
                </a:cubicBezTo>
                <a:cubicBezTo>
                  <a:pt x="5194561" y="3564655"/>
                  <a:pt x="5214107" y="3532891"/>
                  <a:pt x="5233655" y="3507238"/>
                </a:cubicBezTo>
                <a:cubicBezTo>
                  <a:pt x="5258085" y="3476696"/>
                  <a:pt x="5281299" y="3481583"/>
                  <a:pt x="5305732" y="3503573"/>
                </a:cubicBezTo>
                <a:cubicBezTo>
                  <a:pt x="5326497" y="3521897"/>
                  <a:pt x="5338715" y="3545108"/>
                  <a:pt x="5337493" y="3574428"/>
                </a:cubicBezTo>
                <a:cubicBezTo>
                  <a:pt x="5336275" y="3618407"/>
                  <a:pt x="5337493" y="3663609"/>
                  <a:pt x="5337493" y="3707588"/>
                </a:cubicBezTo>
                <a:cubicBezTo>
                  <a:pt x="5337493" y="3815093"/>
                  <a:pt x="5337493" y="3815093"/>
                  <a:pt x="5231209" y="3815093"/>
                </a:cubicBezTo>
                <a:cubicBezTo>
                  <a:pt x="5183567" y="3815093"/>
                  <a:pt x="5135923" y="3813871"/>
                  <a:pt x="5088277" y="3815093"/>
                </a:cubicBezTo>
                <a:cubicBezTo>
                  <a:pt x="5062622" y="3816315"/>
                  <a:pt x="5041855" y="3828531"/>
                  <a:pt x="5032081" y="3852965"/>
                </a:cubicBezTo>
                <a:cubicBezTo>
                  <a:pt x="5021087" y="3878619"/>
                  <a:pt x="5047962" y="3883505"/>
                  <a:pt x="5060180" y="3894500"/>
                </a:cubicBezTo>
                <a:cubicBezTo>
                  <a:pt x="5100495" y="3932372"/>
                  <a:pt x="5106604" y="3962912"/>
                  <a:pt x="5079725" y="4006891"/>
                </a:cubicBezTo>
                <a:cubicBezTo>
                  <a:pt x="5045520" y="4063088"/>
                  <a:pt x="4986880" y="4085078"/>
                  <a:pt x="4909915" y="4069196"/>
                </a:cubicBezTo>
                <a:cubicBezTo>
                  <a:pt x="4858608" y="4058201"/>
                  <a:pt x="4826843" y="4023994"/>
                  <a:pt x="4812184" y="3976351"/>
                </a:cubicBezTo>
                <a:cubicBezTo>
                  <a:pt x="4799966" y="3934814"/>
                  <a:pt x="4826843" y="3907938"/>
                  <a:pt x="4857383" y="3885949"/>
                </a:cubicBezTo>
                <a:cubicBezTo>
                  <a:pt x="4886704" y="3865180"/>
                  <a:pt x="4875708" y="3848078"/>
                  <a:pt x="4856163" y="3829753"/>
                </a:cubicBezTo>
                <a:cubicBezTo>
                  <a:pt x="4840282" y="3816315"/>
                  <a:pt x="4821956" y="3815093"/>
                  <a:pt x="4802409" y="3815093"/>
                </a:cubicBezTo>
                <a:cubicBezTo>
                  <a:pt x="4737662" y="3815093"/>
                  <a:pt x="4671692" y="3813871"/>
                  <a:pt x="4606946" y="3816315"/>
                </a:cubicBezTo>
                <a:lnTo>
                  <a:pt x="4581843" y="3811533"/>
                </a:lnTo>
                <a:lnTo>
                  <a:pt x="4581798" y="3821095"/>
                </a:lnTo>
                <a:cubicBezTo>
                  <a:pt x="4581798" y="3896838"/>
                  <a:pt x="4583017" y="3973802"/>
                  <a:pt x="4581798" y="4049544"/>
                </a:cubicBezTo>
                <a:cubicBezTo>
                  <a:pt x="4581798" y="4084971"/>
                  <a:pt x="4558584" y="4106962"/>
                  <a:pt x="4528044" y="4121621"/>
                </a:cubicBezTo>
                <a:cubicBezTo>
                  <a:pt x="4495059" y="4137504"/>
                  <a:pt x="4484065" y="4106962"/>
                  <a:pt x="4468182" y="4089859"/>
                </a:cubicBezTo>
                <a:cubicBezTo>
                  <a:pt x="4430311" y="4047102"/>
                  <a:pt x="4407103" y="4045879"/>
                  <a:pt x="4364344" y="4081306"/>
                </a:cubicBezTo>
                <a:cubicBezTo>
                  <a:pt x="4309368" y="4127729"/>
                  <a:pt x="4306924" y="4223012"/>
                  <a:pt x="4360678" y="4271879"/>
                </a:cubicBezTo>
                <a:cubicBezTo>
                  <a:pt x="4403437" y="4310973"/>
                  <a:pt x="4430311" y="4309750"/>
                  <a:pt x="4469406" y="4266992"/>
                </a:cubicBezTo>
                <a:cubicBezTo>
                  <a:pt x="4485284" y="4249889"/>
                  <a:pt x="4496280" y="4219348"/>
                  <a:pt x="4529266" y="4235230"/>
                </a:cubicBezTo>
                <a:cubicBezTo>
                  <a:pt x="4561028" y="4249889"/>
                  <a:pt x="4583017" y="4273100"/>
                  <a:pt x="4583017" y="4312195"/>
                </a:cubicBezTo>
                <a:cubicBezTo>
                  <a:pt x="4585462" y="4347622"/>
                  <a:pt x="4585462" y="4384273"/>
                  <a:pt x="4585462" y="4420922"/>
                </a:cubicBezTo>
                <a:cubicBezTo>
                  <a:pt x="4585462" y="4458793"/>
                  <a:pt x="4584239" y="4496664"/>
                  <a:pt x="4585462" y="4535755"/>
                </a:cubicBezTo>
                <a:cubicBezTo>
                  <a:pt x="4586072" y="4546140"/>
                  <a:pt x="4584544" y="4552858"/>
                  <a:pt x="4580270" y="4556981"/>
                </a:cubicBezTo>
                <a:lnTo>
                  <a:pt x="4558623" y="4562623"/>
                </a:lnTo>
                <a:lnTo>
                  <a:pt x="4558623" y="4566440"/>
                </a:lnTo>
                <a:lnTo>
                  <a:pt x="4573343" y="4568280"/>
                </a:lnTo>
                <a:cubicBezTo>
                  <a:pt x="4578783" y="4570870"/>
                  <a:pt x="4582162" y="4575308"/>
                  <a:pt x="4583997" y="4582238"/>
                </a:cubicBezTo>
                <a:lnTo>
                  <a:pt x="4584236" y="4584622"/>
                </a:lnTo>
                <a:lnTo>
                  <a:pt x="4590467" y="4573843"/>
                </a:lnTo>
                <a:cubicBezTo>
                  <a:pt x="4597795" y="4567736"/>
                  <a:pt x="4609706" y="4566514"/>
                  <a:pt x="4626810" y="4567125"/>
                </a:cubicBezTo>
                <a:cubicBezTo>
                  <a:pt x="4692779" y="4569566"/>
                  <a:pt x="4759971" y="4568344"/>
                  <a:pt x="4827160" y="4567125"/>
                </a:cubicBezTo>
                <a:cubicBezTo>
                  <a:pt x="4852815" y="4567125"/>
                  <a:pt x="4873581" y="4573232"/>
                  <a:pt x="4890685" y="4591556"/>
                </a:cubicBezTo>
                <a:cubicBezTo>
                  <a:pt x="4922450" y="4624541"/>
                  <a:pt x="4922450" y="4641643"/>
                  <a:pt x="4887021" y="4672186"/>
                </a:cubicBezTo>
                <a:cubicBezTo>
                  <a:pt x="4865031" y="4690510"/>
                  <a:pt x="4839376" y="4707614"/>
                  <a:pt x="4847929" y="4741820"/>
                </a:cubicBezTo>
                <a:cubicBezTo>
                  <a:pt x="4857700" y="4779693"/>
                  <a:pt x="4882136" y="4806567"/>
                  <a:pt x="4920006" y="4817562"/>
                </a:cubicBezTo>
                <a:cubicBezTo>
                  <a:pt x="4973756" y="4832222"/>
                  <a:pt x="5023846" y="4829780"/>
                  <a:pt x="5064161" y="4784578"/>
                </a:cubicBezTo>
                <a:cubicBezTo>
                  <a:pt x="5100811" y="4744263"/>
                  <a:pt x="5098367" y="4714943"/>
                  <a:pt x="5056831" y="4679516"/>
                </a:cubicBezTo>
                <a:cubicBezTo>
                  <a:pt x="5039730" y="4664857"/>
                  <a:pt x="5011629" y="4653861"/>
                  <a:pt x="5022625" y="4624541"/>
                </a:cubicBezTo>
                <a:cubicBezTo>
                  <a:pt x="5034842" y="4592778"/>
                  <a:pt x="5056831" y="4568344"/>
                  <a:pt x="5092258" y="4568344"/>
                </a:cubicBezTo>
                <a:cubicBezTo>
                  <a:pt x="5171666" y="4567125"/>
                  <a:pt x="5251073" y="4568344"/>
                  <a:pt x="5330479" y="4567125"/>
                </a:cubicBezTo>
                <a:cubicBezTo>
                  <a:pt x="5354913" y="4567125"/>
                  <a:pt x="5353691" y="4581784"/>
                  <a:pt x="5353691" y="4597667"/>
                </a:cubicBezTo>
                <a:cubicBezTo>
                  <a:pt x="5353691" y="4666079"/>
                  <a:pt x="5353691" y="4734491"/>
                  <a:pt x="5353691" y="4802902"/>
                </a:cubicBezTo>
                <a:cubicBezTo>
                  <a:pt x="5353691" y="4823671"/>
                  <a:pt x="5354913" y="4843218"/>
                  <a:pt x="5372016" y="4859100"/>
                </a:cubicBezTo>
                <a:cubicBezTo>
                  <a:pt x="5390340" y="4876203"/>
                  <a:pt x="5404999" y="4881089"/>
                  <a:pt x="5422104" y="4856655"/>
                </a:cubicBezTo>
                <a:cubicBezTo>
                  <a:pt x="5444093" y="4826114"/>
                  <a:pt x="5470970" y="4796794"/>
                  <a:pt x="5512505" y="4809011"/>
                </a:cubicBezTo>
                <a:cubicBezTo>
                  <a:pt x="5560149" y="4822449"/>
                  <a:pt x="5596799" y="4854213"/>
                  <a:pt x="5607793" y="4905522"/>
                </a:cubicBezTo>
                <a:cubicBezTo>
                  <a:pt x="5620010" y="4965383"/>
                  <a:pt x="5615124" y="5021578"/>
                  <a:pt x="5562593" y="5065559"/>
                </a:cubicBezTo>
                <a:cubicBezTo>
                  <a:pt x="5512505" y="5105874"/>
                  <a:pt x="5473414" y="5103431"/>
                  <a:pt x="5430656" y="5057007"/>
                </a:cubicBezTo>
                <a:cubicBezTo>
                  <a:pt x="5419660" y="5046011"/>
                  <a:pt x="5414773" y="5020357"/>
                  <a:pt x="5392783" y="5030132"/>
                </a:cubicBezTo>
                <a:cubicBezTo>
                  <a:pt x="5370794" y="5039903"/>
                  <a:pt x="5354913" y="5058228"/>
                  <a:pt x="5354913" y="5085106"/>
                </a:cubicBezTo>
                <a:cubicBezTo>
                  <a:pt x="5354913" y="5154739"/>
                  <a:pt x="5353691" y="5224372"/>
                  <a:pt x="5356135" y="5294008"/>
                </a:cubicBezTo>
                <a:lnTo>
                  <a:pt x="5350738" y="5321930"/>
                </a:lnTo>
                <a:lnTo>
                  <a:pt x="5371287" y="5318874"/>
                </a:lnTo>
                <a:cubicBezTo>
                  <a:pt x="5442143" y="5320096"/>
                  <a:pt x="5514220" y="5320096"/>
                  <a:pt x="5585072" y="5318874"/>
                </a:cubicBezTo>
                <a:cubicBezTo>
                  <a:pt x="5613173" y="5318874"/>
                  <a:pt x="5633940" y="5328648"/>
                  <a:pt x="5651043" y="5349416"/>
                </a:cubicBezTo>
                <a:cubicBezTo>
                  <a:pt x="5673032" y="5375071"/>
                  <a:pt x="5677919" y="5398281"/>
                  <a:pt x="5646155" y="5421493"/>
                </a:cubicBezTo>
                <a:cubicBezTo>
                  <a:pt x="5620503" y="5439818"/>
                  <a:pt x="5591181" y="5460587"/>
                  <a:pt x="5603399" y="5498458"/>
                </a:cubicBezTo>
                <a:cubicBezTo>
                  <a:pt x="5616836" y="5539994"/>
                  <a:pt x="5647378" y="5568092"/>
                  <a:pt x="5692578" y="5574200"/>
                </a:cubicBezTo>
                <a:cubicBezTo>
                  <a:pt x="5736560" y="5580308"/>
                  <a:pt x="5778092" y="5577865"/>
                  <a:pt x="5812299" y="5544881"/>
                </a:cubicBezTo>
                <a:cubicBezTo>
                  <a:pt x="5855056" y="5502123"/>
                  <a:pt x="5853835" y="5469139"/>
                  <a:pt x="5808637" y="5430047"/>
                </a:cubicBezTo>
                <a:cubicBezTo>
                  <a:pt x="5792754" y="5416606"/>
                  <a:pt x="5765877" y="5408054"/>
                  <a:pt x="5778092" y="5378737"/>
                </a:cubicBezTo>
                <a:cubicBezTo>
                  <a:pt x="5789088" y="5351860"/>
                  <a:pt x="5807412" y="5324983"/>
                  <a:pt x="5837954" y="5323761"/>
                </a:cubicBezTo>
                <a:cubicBezTo>
                  <a:pt x="5922246" y="5320096"/>
                  <a:pt x="6006538" y="5321318"/>
                  <a:pt x="6089611" y="5320096"/>
                </a:cubicBezTo>
                <a:cubicBezTo>
                  <a:pt x="6110381" y="5320096"/>
                  <a:pt x="6106714" y="5333534"/>
                  <a:pt x="6106714" y="5345752"/>
                </a:cubicBezTo>
                <a:cubicBezTo>
                  <a:pt x="6106714" y="5421493"/>
                  <a:pt x="6107935" y="5498458"/>
                  <a:pt x="6106714" y="5574200"/>
                </a:cubicBezTo>
                <a:cubicBezTo>
                  <a:pt x="6106714" y="5609627"/>
                  <a:pt x="6083502" y="5631617"/>
                  <a:pt x="6052963" y="5646278"/>
                </a:cubicBezTo>
                <a:cubicBezTo>
                  <a:pt x="6019978" y="5662160"/>
                  <a:pt x="6008982" y="5631617"/>
                  <a:pt x="5993101" y="5614516"/>
                </a:cubicBezTo>
                <a:cubicBezTo>
                  <a:pt x="5955231" y="5571758"/>
                  <a:pt x="5932020" y="5570536"/>
                  <a:pt x="5889264" y="5605962"/>
                </a:cubicBezTo>
                <a:cubicBezTo>
                  <a:pt x="5834290" y="5652387"/>
                  <a:pt x="5831845" y="5747674"/>
                  <a:pt x="5885598" y="5796541"/>
                </a:cubicBezTo>
                <a:cubicBezTo>
                  <a:pt x="5928355" y="5835633"/>
                  <a:pt x="5955231" y="5834411"/>
                  <a:pt x="5994323" y="5791654"/>
                </a:cubicBezTo>
                <a:cubicBezTo>
                  <a:pt x="6010204" y="5774551"/>
                  <a:pt x="6021199" y="5744009"/>
                  <a:pt x="6054184" y="5759891"/>
                </a:cubicBezTo>
                <a:cubicBezTo>
                  <a:pt x="6085947" y="5774551"/>
                  <a:pt x="6107935" y="5797761"/>
                  <a:pt x="6107935" y="5836855"/>
                </a:cubicBezTo>
                <a:cubicBezTo>
                  <a:pt x="6110381" y="5872283"/>
                  <a:pt x="6110381" y="5908933"/>
                  <a:pt x="6110381" y="5945582"/>
                </a:cubicBezTo>
                <a:cubicBezTo>
                  <a:pt x="6110381" y="5983452"/>
                  <a:pt x="6109158" y="6021324"/>
                  <a:pt x="6110381" y="6060417"/>
                </a:cubicBezTo>
                <a:lnTo>
                  <a:pt x="6106055" y="6078094"/>
                </a:lnTo>
                <a:lnTo>
                  <a:pt x="6108059" y="6078201"/>
                </a:lnTo>
                <a:cubicBezTo>
                  <a:pt x="6113937" y="6079652"/>
                  <a:pt x="6118214" y="6082172"/>
                  <a:pt x="6121268" y="6085837"/>
                </a:cubicBezTo>
                <a:lnTo>
                  <a:pt x="6125405" y="6096044"/>
                </a:lnTo>
                <a:lnTo>
                  <a:pt x="6126156" y="6094323"/>
                </a:lnTo>
                <a:cubicBezTo>
                  <a:pt x="6132418" y="6087298"/>
                  <a:pt x="6143413" y="6084855"/>
                  <a:pt x="6161736" y="6086077"/>
                </a:cubicBezTo>
                <a:cubicBezTo>
                  <a:pt x="6230149" y="6089740"/>
                  <a:pt x="6298561" y="6088520"/>
                  <a:pt x="6366973" y="6086077"/>
                </a:cubicBezTo>
                <a:cubicBezTo>
                  <a:pt x="6399958" y="6084855"/>
                  <a:pt x="6420725" y="6100737"/>
                  <a:pt x="6439050" y="6125170"/>
                </a:cubicBezTo>
                <a:cubicBezTo>
                  <a:pt x="6454932" y="6147159"/>
                  <a:pt x="6456154" y="6166707"/>
                  <a:pt x="6431720" y="6186252"/>
                </a:cubicBezTo>
                <a:cubicBezTo>
                  <a:pt x="6403623" y="6209464"/>
                  <a:pt x="6364530" y="6230232"/>
                  <a:pt x="6388963" y="6279097"/>
                </a:cubicBezTo>
                <a:cubicBezTo>
                  <a:pt x="6413395" y="6327963"/>
                  <a:pt x="6463484" y="6351176"/>
                  <a:pt x="6524567" y="6343846"/>
                </a:cubicBezTo>
                <a:cubicBezTo>
                  <a:pt x="6570989" y="6337738"/>
                  <a:pt x="6618633" y="6299866"/>
                  <a:pt x="6624741" y="6260772"/>
                </a:cubicBezTo>
                <a:cubicBezTo>
                  <a:pt x="6629628" y="6231454"/>
                  <a:pt x="6608861" y="6214349"/>
                  <a:pt x="6589314" y="6197247"/>
                </a:cubicBezTo>
                <a:cubicBezTo>
                  <a:pt x="6572211" y="6182587"/>
                  <a:pt x="6546556" y="6170372"/>
                  <a:pt x="6559994" y="6139830"/>
                </a:cubicBezTo>
                <a:cubicBezTo>
                  <a:pt x="6572211" y="6112953"/>
                  <a:pt x="6590536" y="6088520"/>
                  <a:pt x="6622298" y="6087298"/>
                </a:cubicBezTo>
                <a:cubicBezTo>
                  <a:pt x="6705370" y="6084855"/>
                  <a:pt x="6787220" y="6086077"/>
                  <a:pt x="6870294" y="6086077"/>
                </a:cubicBezTo>
                <a:lnTo>
                  <a:pt x="6878000" y="6089431"/>
                </a:lnTo>
                <a:lnTo>
                  <a:pt x="6879007" y="6086924"/>
                </a:lnTo>
                <a:lnTo>
                  <a:pt x="6877557" y="6084401"/>
                </a:lnTo>
                <a:cubicBezTo>
                  <a:pt x="6876221" y="6079209"/>
                  <a:pt x="6875763" y="6072642"/>
                  <a:pt x="6876069" y="6064396"/>
                </a:cubicBezTo>
                <a:cubicBezTo>
                  <a:pt x="6879734" y="5997205"/>
                  <a:pt x="6877291" y="5928793"/>
                  <a:pt x="6877291" y="5860381"/>
                </a:cubicBezTo>
                <a:cubicBezTo>
                  <a:pt x="6877291" y="5829839"/>
                  <a:pt x="6861409" y="5807849"/>
                  <a:pt x="6835754" y="5796854"/>
                </a:cubicBezTo>
                <a:cubicBezTo>
                  <a:pt x="6812542" y="5787081"/>
                  <a:pt x="6806435" y="5815179"/>
                  <a:pt x="6794219" y="5827396"/>
                </a:cubicBezTo>
                <a:cubicBezTo>
                  <a:pt x="6753903" y="5867710"/>
                  <a:pt x="6717253" y="5871375"/>
                  <a:pt x="6672053" y="5838391"/>
                </a:cubicBezTo>
                <a:cubicBezTo>
                  <a:pt x="6620744" y="5800519"/>
                  <a:pt x="6613414" y="5749211"/>
                  <a:pt x="6618301" y="5690570"/>
                </a:cubicBezTo>
                <a:cubicBezTo>
                  <a:pt x="6623188" y="5633153"/>
                  <a:pt x="6657393" y="5597725"/>
                  <a:pt x="6707480" y="5578181"/>
                </a:cubicBezTo>
                <a:cubicBezTo>
                  <a:pt x="6753903" y="5559855"/>
                  <a:pt x="6782002" y="5590395"/>
                  <a:pt x="6806435" y="5623380"/>
                </a:cubicBezTo>
                <a:cubicBezTo>
                  <a:pt x="6824759" y="5647814"/>
                  <a:pt x="6839419" y="5640484"/>
                  <a:pt x="6856522" y="5623380"/>
                </a:cubicBezTo>
                <a:cubicBezTo>
                  <a:pt x="6871182" y="5607498"/>
                  <a:pt x="6876069" y="5589174"/>
                  <a:pt x="6876069" y="5567184"/>
                </a:cubicBezTo>
                <a:cubicBezTo>
                  <a:pt x="6874847" y="5501214"/>
                  <a:pt x="6877291" y="5436468"/>
                  <a:pt x="6874847" y="5371720"/>
                </a:cubicBezTo>
                <a:cubicBezTo>
                  <a:pt x="6873626" y="5342401"/>
                  <a:pt x="6879734" y="5331406"/>
                  <a:pt x="6912719" y="5332627"/>
                </a:cubicBezTo>
                <a:cubicBezTo>
                  <a:pt x="6979908" y="5335071"/>
                  <a:pt x="7045878" y="5332627"/>
                  <a:pt x="7113069" y="5333849"/>
                </a:cubicBezTo>
                <a:cubicBezTo>
                  <a:pt x="7143610" y="5333849"/>
                  <a:pt x="7166822" y="5321632"/>
                  <a:pt x="7179039" y="5295978"/>
                </a:cubicBezTo>
                <a:cubicBezTo>
                  <a:pt x="7191254" y="5269101"/>
                  <a:pt x="7159492" y="5264216"/>
                  <a:pt x="7147275" y="5250776"/>
                </a:cubicBezTo>
                <a:cubicBezTo>
                  <a:pt x="7109404" y="5212905"/>
                  <a:pt x="7104517" y="5178699"/>
                  <a:pt x="7136280" y="5133498"/>
                </a:cubicBezTo>
                <a:cubicBezTo>
                  <a:pt x="7175372" y="5077303"/>
                  <a:pt x="7231569" y="5072416"/>
                  <a:pt x="7292651" y="5078525"/>
                </a:cubicBezTo>
                <a:cubicBezTo>
                  <a:pt x="7337853" y="5083410"/>
                  <a:pt x="7389162" y="5124946"/>
                  <a:pt x="7400157" y="5167705"/>
                </a:cubicBezTo>
                <a:cubicBezTo>
                  <a:pt x="7412373" y="5211683"/>
                  <a:pt x="7387940" y="5242226"/>
                  <a:pt x="7354955" y="5264216"/>
                </a:cubicBezTo>
                <a:cubicBezTo>
                  <a:pt x="7324413" y="5284983"/>
                  <a:pt x="7336631" y="5300865"/>
                  <a:pt x="7357398" y="5319191"/>
                </a:cubicBezTo>
                <a:cubicBezTo>
                  <a:pt x="7372058" y="5332627"/>
                  <a:pt x="7390383" y="5335071"/>
                  <a:pt x="7409930" y="5335071"/>
                </a:cubicBezTo>
                <a:cubicBezTo>
                  <a:pt x="7478342" y="5333849"/>
                  <a:pt x="7546754" y="5335071"/>
                  <a:pt x="7615166" y="5333849"/>
                </a:cubicBezTo>
                <a:cubicBezTo>
                  <a:pt x="7638378" y="5333849"/>
                  <a:pt x="7644486" y="5339958"/>
                  <a:pt x="7644486" y="5363168"/>
                </a:cubicBezTo>
                <a:cubicBezTo>
                  <a:pt x="7643265" y="5436468"/>
                  <a:pt x="7644486" y="5508546"/>
                  <a:pt x="7644486" y="5581843"/>
                </a:cubicBezTo>
                <a:cubicBezTo>
                  <a:pt x="7644486" y="5622159"/>
                  <a:pt x="7622498" y="5646592"/>
                  <a:pt x="7588291" y="5661252"/>
                </a:cubicBezTo>
                <a:cubicBezTo>
                  <a:pt x="7552863" y="5677133"/>
                  <a:pt x="7545534" y="5642927"/>
                  <a:pt x="7529651" y="5627045"/>
                </a:cubicBezTo>
                <a:cubicBezTo>
                  <a:pt x="7493002" y="5589174"/>
                  <a:pt x="7468569" y="5586731"/>
                  <a:pt x="7428255" y="5619716"/>
                </a:cubicBezTo>
                <a:cubicBezTo>
                  <a:pt x="7384275" y="5656366"/>
                  <a:pt x="7381832" y="5704009"/>
                  <a:pt x="7390383" y="5754097"/>
                </a:cubicBezTo>
                <a:cubicBezTo>
                  <a:pt x="7397713" y="5798076"/>
                  <a:pt x="7428255" y="5823731"/>
                  <a:pt x="7466127" y="5837169"/>
                </a:cubicBezTo>
                <a:cubicBezTo>
                  <a:pt x="7500332" y="5849386"/>
                  <a:pt x="7521101" y="5820066"/>
                  <a:pt x="7538204" y="5795633"/>
                </a:cubicBezTo>
                <a:cubicBezTo>
                  <a:pt x="7563858" y="5760204"/>
                  <a:pt x="7589513" y="5766314"/>
                  <a:pt x="7617611" y="5791968"/>
                </a:cubicBezTo>
                <a:cubicBezTo>
                  <a:pt x="7635935" y="5809071"/>
                  <a:pt x="7645708" y="5829839"/>
                  <a:pt x="7644486" y="5855493"/>
                </a:cubicBezTo>
                <a:cubicBezTo>
                  <a:pt x="7643265" y="5890921"/>
                  <a:pt x="7644486" y="5925128"/>
                  <a:pt x="7644486" y="5960555"/>
                </a:cubicBezTo>
                <a:cubicBezTo>
                  <a:pt x="7643265" y="5998427"/>
                  <a:pt x="7643265" y="6036299"/>
                  <a:pt x="7645708" y="6072947"/>
                </a:cubicBezTo>
                <a:lnTo>
                  <a:pt x="7643676" y="6091527"/>
                </a:lnTo>
                <a:lnTo>
                  <a:pt x="7645318" y="6082343"/>
                </a:lnTo>
                <a:cubicBezTo>
                  <a:pt x="7650662" y="6075776"/>
                  <a:pt x="7660435" y="6073028"/>
                  <a:pt x="7677538" y="6073639"/>
                </a:cubicBezTo>
                <a:cubicBezTo>
                  <a:pt x="7747172" y="6077304"/>
                  <a:pt x="7816806" y="6074861"/>
                  <a:pt x="7886441" y="6074861"/>
                </a:cubicBezTo>
                <a:cubicBezTo>
                  <a:pt x="7915760" y="6074861"/>
                  <a:pt x="7938970" y="6085854"/>
                  <a:pt x="7956073" y="6107844"/>
                </a:cubicBezTo>
                <a:cubicBezTo>
                  <a:pt x="7975620" y="6132276"/>
                  <a:pt x="7979285" y="6154268"/>
                  <a:pt x="7949965" y="6176258"/>
                </a:cubicBezTo>
                <a:cubicBezTo>
                  <a:pt x="7924311" y="6195803"/>
                  <a:pt x="7890105" y="6216571"/>
                  <a:pt x="7905986" y="6256885"/>
                </a:cubicBezTo>
                <a:cubicBezTo>
                  <a:pt x="7923090" y="6298422"/>
                  <a:pt x="7953630" y="6327742"/>
                  <a:pt x="8002497" y="6331407"/>
                </a:cubicBezTo>
                <a:cubicBezTo>
                  <a:pt x="8041589" y="6335072"/>
                  <a:pt x="8078239" y="6332629"/>
                  <a:pt x="8110001" y="6304530"/>
                </a:cubicBezTo>
                <a:cubicBezTo>
                  <a:pt x="8160089" y="6258108"/>
                  <a:pt x="8160089" y="6228788"/>
                  <a:pt x="8110001" y="6183586"/>
                </a:cubicBezTo>
                <a:cubicBezTo>
                  <a:pt x="8095342" y="6171371"/>
                  <a:pt x="8070909" y="6161598"/>
                  <a:pt x="8079461" y="6135943"/>
                </a:cubicBezTo>
                <a:cubicBezTo>
                  <a:pt x="8089234" y="6106623"/>
                  <a:pt x="8108779" y="6078526"/>
                  <a:pt x="8141764" y="6077304"/>
                </a:cubicBezTo>
                <a:cubicBezTo>
                  <a:pt x="8226058" y="6073639"/>
                  <a:pt x="8310352" y="6074861"/>
                  <a:pt x="8393425" y="6074861"/>
                </a:cubicBezTo>
                <a:cubicBezTo>
                  <a:pt x="8399838" y="6074861"/>
                  <a:pt x="8404037" y="6076082"/>
                  <a:pt x="8406729" y="6078106"/>
                </a:cubicBezTo>
                <a:lnTo>
                  <a:pt x="8410249" y="6084768"/>
                </a:lnTo>
                <a:lnTo>
                  <a:pt x="8414744" y="6080797"/>
                </a:lnTo>
                <a:cubicBezTo>
                  <a:pt x="8420699" y="6078506"/>
                  <a:pt x="8428640" y="6079422"/>
                  <a:pt x="8436581" y="6079422"/>
                </a:cubicBezTo>
                <a:cubicBezTo>
                  <a:pt x="8504993" y="6079422"/>
                  <a:pt x="8573405" y="6079422"/>
                  <a:pt x="8641819" y="6079422"/>
                </a:cubicBezTo>
                <a:cubicBezTo>
                  <a:pt x="8660144" y="6079422"/>
                  <a:pt x="8677247" y="6078202"/>
                  <a:pt x="8690684" y="6065984"/>
                </a:cubicBezTo>
                <a:cubicBezTo>
                  <a:pt x="8713896" y="6046439"/>
                  <a:pt x="8726112" y="6030557"/>
                  <a:pt x="8693127" y="6003680"/>
                </a:cubicBezTo>
                <a:cubicBezTo>
                  <a:pt x="8633267" y="5957258"/>
                  <a:pt x="8633267" y="5909613"/>
                  <a:pt x="8688242" y="5855861"/>
                </a:cubicBezTo>
                <a:cubicBezTo>
                  <a:pt x="8746881" y="5798443"/>
                  <a:pt x="8856828" y="5805773"/>
                  <a:pt x="8909360" y="5870521"/>
                </a:cubicBezTo>
                <a:cubicBezTo>
                  <a:pt x="8949675" y="5919386"/>
                  <a:pt x="8946010" y="5954815"/>
                  <a:pt x="8900808" y="5998795"/>
                </a:cubicBezTo>
                <a:cubicBezTo>
                  <a:pt x="8888593" y="6011010"/>
                  <a:pt x="8861716" y="6017119"/>
                  <a:pt x="8873933" y="6041552"/>
                </a:cubicBezTo>
                <a:cubicBezTo>
                  <a:pt x="8884928" y="6063542"/>
                  <a:pt x="8904473" y="6078202"/>
                  <a:pt x="8931350" y="6078202"/>
                </a:cubicBezTo>
                <a:cubicBezTo>
                  <a:pt x="8999762" y="6078202"/>
                  <a:pt x="9068174" y="6080644"/>
                  <a:pt x="9136587" y="6076979"/>
                </a:cubicBezTo>
                <a:cubicBezTo>
                  <a:pt x="9146055" y="6076369"/>
                  <a:pt x="9153537" y="6076751"/>
                  <a:pt x="9159416" y="6078201"/>
                </a:cubicBezTo>
                <a:lnTo>
                  <a:pt x="9160395" y="6078767"/>
                </a:lnTo>
                <a:lnTo>
                  <a:pt x="9159383" y="6065178"/>
                </a:lnTo>
                <a:cubicBezTo>
                  <a:pt x="9161828" y="5995543"/>
                  <a:pt x="9159383" y="5925909"/>
                  <a:pt x="9160606" y="5856275"/>
                </a:cubicBezTo>
                <a:cubicBezTo>
                  <a:pt x="9160606" y="5828177"/>
                  <a:pt x="9147168" y="5809852"/>
                  <a:pt x="9125178" y="5798859"/>
                </a:cubicBezTo>
                <a:cubicBezTo>
                  <a:pt x="9099523" y="5785420"/>
                  <a:pt x="9094636" y="5813517"/>
                  <a:pt x="9083641" y="5825735"/>
                </a:cubicBezTo>
                <a:cubicBezTo>
                  <a:pt x="9042106" y="5869714"/>
                  <a:pt x="9003012" y="5873379"/>
                  <a:pt x="8954147" y="5835507"/>
                </a:cubicBezTo>
                <a:cubicBezTo>
                  <a:pt x="8928492" y="5817184"/>
                  <a:pt x="8916275" y="5790307"/>
                  <a:pt x="8901615" y="5764652"/>
                </a:cubicBezTo>
                <a:cubicBezTo>
                  <a:pt x="8901615" y="5732890"/>
                  <a:pt x="8901615" y="5701127"/>
                  <a:pt x="8902838" y="5668142"/>
                </a:cubicBezTo>
                <a:cubicBezTo>
                  <a:pt x="8963920" y="5559415"/>
                  <a:pt x="9012786" y="5550862"/>
                  <a:pt x="9099523" y="5630271"/>
                </a:cubicBezTo>
                <a:cubicBezTo>
                  <a:pt x="9111739" y="5641266"/>
                  <a:pt x="9120291" y="5642486"/>
                  <a:pt x="9132508" y="5633936"/>
                </a:cubicBezTo>
                <a:cubicBezTo>
                  <a:pt x="9153276" y="5618054"/>
                  <a:pt x="9161828" y="5599729"/>
                  <a:pt x="9161828" y="5572855"/>
                </a:cubicBezTo>
                <a:cubicBezTo>
                  <a:pt x="9160606" y="5509327"/>
                  <a:pt x="9165493" y="5445801"/>
                  <a:pt x="9160606" y="5382276"/>
                </a:cubicBezTo>
                <a:cubicBezTo>
                  <a:pt x="9156941" y="5337075"/>
                  <a:pt x="9174043" y="5329745"/>
                  <a:pt x="9213137" y="5332188"/>
                </a:cubicBezTo>
                <a:cubicBezTo>
                  <a:pt x="9275440" y="5335853"/>
                  <a:pt x="9336524" y="5332188"/>
                  <a:pt x="9398827" y="5333410"/>
                </a:cubicBezTo>
                <a:cubicBezTo>
                  <a:pt x="9430591" y="5333410"/>
                  <a:pt x="9456246" y="5322415"/>
                  <a:pt x="9467240" y="5293094"/>
                </a:cubicBezTo>
                <a:cubicBezTo>
                  <a:pt x="9477013" y="5266220"/>
                  <a:pt x="9447693" y="5262554"/>
                  <a:pt x="9434256" y="5249118"/>
                </a:cubicBezTo>
                <a:cubicBezTo>
                  <a:pt x="9398827" y="5213689"/>
                  <a:pt x="9392719" y="5180704"/>
                  <a:pt x="9419596" y="5139169"/>
                </a:cubicBezTo>
                <a:cubicBezTo>
                  <a:pt x="9467240" y="5064646"/>
                  <a:pt x="9584518" y="5048767"/>
                  <a:pt x="9648044" y="5109848"/>
                </a:cubicBezTo>
                <a:cubicBezTo>
                  <a:pt x="9705461" y="5164823"/>
                  <a:pt x="9706684" y="5208802"/>
                  <a:pt x="9643157" y="5260110"/>
                </a:cubicBezTo>
                <a:cubicBezTo>
                  <a:pt x="9612615" y="5284544"/>
                  <a:pt x="9622389" y="5300426"/>
                  <a:pt x="9644379" y="5319971"/>
                </a:cubicBezTo>
                <a:cubicBezTo>
                  <a:pt x="9660261" y="5333410"/>
                  <a:pt x="9678584" y="5334631"/>
                  <a:pt x="9698131" y="5334631"/>
                </a:cubicBezTo>
                <a:cubicBezTo>
                  <a:pt x="9766544" y="5334631"/>
                  <a:pt x="9834956" y="5335853"/>
                  <a:pt x="9903370" y="5334631"/>
                </a:cubicBezTo>
                <a:cubicBezTo>
                  <a:pt x="9917113" y="5334631"/>
                  <a:pt x="9926046" y="5336007"/>
                  <a:pt x="9929654" y="5346485"/>
                </a:cubicBezTo>
                <a:lnTo>
                  <a:pt x="9930724" y="5354628"/>
                </a:lnTo>
                <a:lnTo>
                  <a:pt x="9932264" y="5354628"/>
                </a:lnTo>
                <a:lnTo>
                  <a:pt x="9932800" y="5349644"/>
                </a:lnTo>
                <a:cubicBezTo>
                  <a:pt x="9935434" y="5343481"/>
                  <a:pt x="9940130" y="5339572"/>
                  <a:pt x="9947918" y="5337597"/>
                </a:cubicBezTo>
                <a:lnTo>
                  <a:pt x="9951318" y="5337347"/>
                </a:lnTo>
                <a:lnTo>
                  <a:pt x="9952291" y="5335521"/>
                </a:lnTo>
                <a:lnTo>
                  <a:pt x="9934946" y="5330599"/>
                </a:lnTo>
                <a:cubicBezTo>
                  <a:pt x="9931128" y="5326323"/>
                  <a:pt x="9930211" y="5319604"/>
                  <a:pt x="9930821" y="5309831"/>
                </a:cubicBezTo>
                <a:cubicBezTo>
                  <a:pt x="9932044" y="5235310"/>
                  <a:pt x="9932044" y="5160790"/>
                  <a:pt x="9930821" y="5086269"/>
                </a:cubicBezTo>
                <a:cubicBezTo>
                  <a:pt x="9930821" y="5052061"/>
                  <a:pt x="9950369" y="5030071"/>
                  <a:pt x="9976023" y="5012969"/>
                </a:cubicBezTo>
                <a:cubicBezTo>
                  <a:pt x="9993126" y="5001974"/>
                  <a:pt x="10009008" y="5003196"/>
                  <a:pt x="10026111" y="5020300"/>
                </a:cubicBezTo>
                <a:cubicBezTo>
                  <a:pt x="10092080" y="5086269"/>
                  <a:pt x="10106740" y="5088711"/>
                  <a:pt x="10151942" y="5045954"/>
                </a:cubicBezTo>
                <a:cubicBezTo>
                  <a:pt x="10198364" y="5001974"/>
                  <a:pt x="10203251" y="4916459"/>
                  <a:pt x="10160492" y="4868816"/>
                </a:cubicBezTo>
                <a:cubicBezTo>
                  <a:pt x="10115292" y="4817505"/>
                  <a:pt x="10084750" y="4817505"/>
                  <a:pt x="10039550" y="4867593"/>
                </a:cubicBezTo>
                <a:cubicBezTo>
                  <a:pt x="10026111" y="4882253"/>
                  <a:pt x="10017560" y="4907907"/>
                  <a:pt x="9987018" y="4895690"/>
                </a:cubicBezTo>
                <a:cubicBezTo>
                  <a:pt x="9956476" y="4883475"/>
                  <a:pt x="9933266" y="4863928"/>
                  <a:pt x="9932044" y="4830943"/>
                </a:cubicBezTo>
                <a:cubicBezTo>
                  <a:pt x="9929601" y="4750316"/>
                  <a:pt x="9930821" y="4669686"/>
                  <a:pt x="9929601" y="4587835"/>
                </a:cubicBezTo>
                <a:cubicBezTo>
                  <a:pt x="9929601" y="4564624"/>
                  <a:pt x="9944261" y="4568288"/>
                  <a:pt x="9957699" y="4568288"/>
                </a:cubicBezTo>
                <a:cubicBezTo>
                  <a:pt x="10024890" y="4568288"/>
                  <a:pt x="10090860" y="4568288"/>
                  <a:pt x="10158050" y="4568288"/>
                </a:cubicBezTo>
                <a:cubicBezTo>
                  <a:pt x="10173932" y="4568288"/>
                  <a:pt x="10189812" y="4569509"/>
                  <a:pt x="10204472" y="4560959"/>
                </a:cubicBezTo>
                <a:cubicBezTo>
                  <a:pt x="10241122" y="4540189"/>
                  <a:pt x="10243566" y="4520644"/>
                  <a:pt x="10213024" y="4493768"/>
                </a:cubicBezTo>
                <a:cubicBezTo>
                  <a:pt x="10155607" y="4442457"/>
                  <a:pt x="10154385" y="4398478"/>
                  <a:pt x="10209359" y="4345948"/>
                </a:cubicBezTo>
                <a:cubicBezTo>
                  <a:pt x="10239900" y="4316628"/>
                  <a:pt x="10283268" y="4304412"/>
                  <a:pt x="10325263" y="4307925"/>
                </a:cubicBezTo>
                <a:cubicBezTo>
                  <a:pt x="10367257" y="4311436"/>
                  <a:pt x="10407876" y="4330677"/>
                  <a:pt x="10432920" y="4364272"/>
                </a:cubicBezTo>
                <a:cubicBezTo>
                  <a:pt x="10467127" y="4409475"/>
                  <a:pt x="10462240" y="4447344"/>
                  <a:pt x="10423148" y="4486437"/>
                </a:cubicBezTo>
                <a:cubicBezTo>
                  <a:pt x="10410932" y="4498655"/>
                  <a:pt x="10377948" y="4502319"/>
                  <a:pt x="10393828" y="4531639"/>
                </a:cubicBezTo>
                <a:cubicBezTo>
                  <a:pt x="10407266" y="4557294"/>
                  <a:pt x="10429257" y="4569509"/>
                  <a:pt x="10459798" y="4569509"/>
                </a:cubicBezTo>
                <a:cubicBezTo>
                  <a:pt x="10526989" y="4568288"/>
                  <a:pt x="10592957" y="4570731"/>
                  <a:pt x="10660149" y="4568288"/>
                </a:cubicBezTo>
                <a:cubicBezTo>
                  <a:pt x="10690691" y="4567067"/>
                  <a:pt x="10701684" y="4574397"/>
                  <a:pt x="10700463" y="4607381"/>
                </a:cubicBezTo>
                <a:cubicBezTo>
                  <a:pt x="10698020" y="4672129"/>
                  <a:pt x="10699241" y="4738097"/>
                  <a:pt x="10699241" y="4802845"/>
                </a:cubicBezTo>
                <a:cubicBezTo>
                  <a:pt x="10699241" y="4830943"/>
                  <a:pt x="10693133" y="4855378"/>
                  <a:pt x="10672366" y="4876145"/>
                </a:cubicBezTo>
                <a:cubicBezTo>
                  <a:pt x="10640602" y="4907907"/>
                  <a:pt x="10621056" y="4906687"/>
                  <a:pt x="10591736" y="4872480"/>
                </a:cubicBezTo>
                <a:cubicBezTo>
                  <a:pt x="10572189" y="4850489"/>
                  <a:pt x="10553864" y="4819948"/>
                  <a:pt x="10518437" y="4833387"/>
                </a:cubicBezTo>
                <a:cubicBezTo>
                  <a:pt x="10479345" y="4848047"/>
                  <a:pt x="10450025" y="4873702"/>
                  <a:pt x="10443915" y="4917681"/>
                </a:cubicBezTo>
                <a:cubicBezTo>
                  <a:pt x="10436587" y="4970212"/>
                  <a:pt x="10439030" y="5019078"/>
                  <a:pt x="10486675" y="5054507"/>
                </a:cubicBezTo>
                <a:cubicBezTo>
                  <a:pt x="10525767" y="5083825"/>
                  <a:pt x="10547757" y="5081381"/>
                  <a:pt x="10580742" y="5045954"/>
                </a:cubicBezTo>
                <a:cubicBezTo>
                  <a:pt x="10597844" y="5027629"/>
                  <a:pt x="10607617" y="4993424"/>
                  <a:pt x="10643046" y="5009304"/>
                </a:cubicBezTo>
                <a:cubicBezTo>
                  <a:pt x="10677251" y="5023964"/>
                  <a:pt x="10698020" y="5052061"/>
                  <a:pt x="10699241" y="5089935"/>
                </a:cubicBezTo>
                <a:cubicBezTo>
                  <a:pt x="10700463" y="5163234"/>
                  <a:pt x="10699241" y="5236532"/>
                  <a:pt x="10700463" y="5308610"/>
                </a:cubicBezTo>
                <a:lnTo>
                  <a:pt x="10695953" y="5325919"/>
                </a:lnTo>
                <a:lnTo>
                  <a:pt x="10695953" y="5342506"/>
                </a:lnTo>
                <a:lnTo>
                  <a:pt x="10697005" y="5340688"/>
                </a:lnTo>
                <a:cubicBezTo>
                  <a:pt x="10705709" y="5333510"/>
                  <a:pt x="10719758" y="5332289"/>
                  <a:pt x="10739305" y="5333510"/>
                </a:cubicBezTo>
                <a:cubicBezTo>
                  <a:pt x="10801608" y="5337175"/>
                  <a:pt x="10862692" y="5333510"/>
                  <a:pt x="10924995" y="5334732"/>
                </a:cubicBezTo>
                <a:cubicBezTo>
                  <a:pt x="10956759" y="5334732"/>
                  <a:pt x="10982414" y="5323737"/>
                  <a:pt x="10993408" y="5294417"/>
                </a:cubicBezTo>
                <a:cubicBezTo>
                  <a:pt x="11003181" y="5267541"/>
                  <a:pt x="10973861" y="5263877"/>
                  <a:pt x="10960424" y="5250439"/>
                </a:cubicBezTo>
                <a:cubicBezTo>
                  <a:pt x="10924995" y="5215009"/>
                  <a:pt x="10918887" y="5182026"/>
                  <a:pt x="10945764" y="5140490"/>
                </a:cubicBezTo>
                <a:cubicBezTo>
                  <a:pt x="10993408" y="5065968"/>
                  <a:pt x="11110686" y="5050088"/>
                  <a:pt x="11174212" y="5111172"/>
                </a:cubicBezTo>
                <a:cubicBezTo>
                  <a:pt x="11231629" y="5166144"/>
                  <a:pt x="11232852" y="5210124"/>
                  <a:pt x="11169325" y="5261432"/>
                </a:cubicBezTo>
                <a:cubicBezTo>
                  <a:pt x="11138783" y="5285866"/>
                  <a:pt x="11148557" y="5301748"/>
                  <a:pt x="11170547" y="5321293"/>
                </a:cubicBezTo>
                <a:cubicBezTo>
                  <a:pt x="11186429" y="5334732"/>
                  <a:pt x="11204752" y="5335954"/>
                  <a:pt x="11224299" y="5335954"/>
                </a:cubicBezTo>
                <a:cubicBezTo>
                  <a:pt x="11292712" y="5335954"/>
                  <a:pt x="11361124" y="5337175"/>
                  <a:pt x="11429538" y="5335954"/>
                </a:cubicBezTo>
                <a:cubicBezTo>
                  <a:pt x="11447862" y="5335954"/>
                  <a:pt x="11457635" y="5338397"/>
                  <a:pt x="11457635" y="5361608"/>
                </a:cubicBezTo>
                <a:cubicBezTo>
                  <a:pt x="11456413" y="5436129"/>
                  <a:pt x="11457635" y="5510649"/>
                  <a:pt x="11456413" y="5585169"/>
                </a:cubicBezTo>
                <a:cubicBezTo>
                  <a:pt x="11455192" y="5623042"/>
                  <a:pt x="11433202" y="5648697"/>
                  <a:pt x="11397773" y="5663355"/>
                </a:cubicBezTo>
                <a:cubicBezTo>
                  <a:pt x="11362346" y="5676794"/>
                  <a:pt x="11356238" y="5645031"/>
                  <a:pt x="11340356" y="5627928"/>
                </a:cubicBezTo>
                <a:cubicBezTo>
                  <a:pt x="11304929" y="5590057"/>
                  <a:pt x="11282939" y="5587614"/>
                  <a:pt x="11242624" y="5618154"/>
                </a:cubicBezTo>
                <a:cubicBezTo>
                  <a:pt x="11203532" y="5647475"/>
                  <a:pt x="11196202" y="5686566"/>
                  <a:pt x="11198645" y="5731767"/>
                </a:cubicBezTo>
                <a:cubicBezTo>
                  <a:pt x="11201089" y="5781856"/>
                  <a:pt x="11227964" y="5823392"/>
                  <a:pt x="11271944" y="5838051"/>
                </a:cubicBezTo>
                <a:cubicBezTo>
                  <a:pt x="11313481" y="5852711"/>
                  <a:pt x="11333026" y="5820947"/>
                  <a:pt x="11352573" y="5795294"/>
                </a:cubicBezTo>
                <a:cubicBezTo>
                  <a:pt x="11377006" y="5764752"/>
                  <a:pt x="11400218" y="5769639"/>
                  <a:pt x="11424650" y="5791629"/>
                </a:cubicBezTo>
                <a:cubicBezTo>
                  <a:pt x="11445418" y="5809954"/>
                  <a:pt x="11457635" y="5833164"/>
                  <a:pt x="11456413" y="5862484"/>
                </a:cubicBezTo>
                <a:cubicBezTo>
                  <a:pt x="11455192" y="5906464"/>
                  <a:pt x="11456413" y="5951665"/>
                  <a:pt x="11456413" y="5995645"/>
                </a:cubicBezTo>
                <a:cubicBezTo>
                  <a:pt x="11456413" y="6035959"/>
                  <a:pt x="11456413" y="6061155"/>
                  <a:pt x="11450808" y="6076903"/>
                </a:cubicBezTo>
                <a:lnTo>
                  <a:pt x="11443434" y="6089200"/>
                </a:lnTo>
                <a:lnTo>
                  <a:pt x="11447629" y="6089179"/>
                </a:lnTo>
                <a:lnTo>
                  <a:pt x="11460380" y="6094729"/>
                </a:lnTo>
                <a:lnTo>
                  <a:pt x="11461414" y="6089396"/>
                </a:lnTo>
                <a:cubicBezTo>
                  <a:pt x="11466607" y="6083288"/>
                  <a:pt x="11475769" y="6080844"/>
                  <a:pt x="11491039" y="6081456"/>
                </a:cubicBezTo>
                <a:cubicBezTo>
                  <a:pt x="11555788" y="6083898"/>
                  <a:pt x="11621755" y="6082676"/>
                  <a:pt x="11686503" y="6082676"/>
                </a:cubicBezTo>
                <a:cubicBezTo>
                  <a:pt x="11702385" y="6082676"/>
                  <a:pt x="11718267" y="6082676"/>
                  <a:pt x="11732927" y="6074124"/>
                </a:cubicBezTo>
                <a:cubicBezTo>
                  <a:pt x="11768354" y="6055799"/>
                  <a:pt x="11770797" y="6033811"/>
                  <a:pt x="11741477" y="6008156"/>
                </a:cubicBezTo>
                <a:cubicBezTo>
                  <a:pt x="11715824" y="5986166"/>
                  <a:pt x="11688947" y="5961732"/>
                  <a:pt x="11698720" y="5923862"/>
                </a:cubicBezTo>
                <a:cubicBezTo>
                  <a:pt x="11710937" y="5878660"/>
                  <a:pt x="11741477" y="5844455"/>
                  <a:pt x="11785457" y="5829795"/>
                </a:cubicBezTo>
                <a:cubicBezTo>
                  <a:pt x="11801644" y="5823992"/>
                  <a:pt x="11818289" y="5821014"/>
                  <a:pt x="11834763" y="5820594"/>
                </a:cubicBezTo>
                <a:cubicBezTo>
                  <a:pt x="11884183" y="5819334"/>
                  <a:pt x="11932056" y="5841095"/>
                  <a:pt x="11961375" y="5878660"/>
                </a:cubicBezTo>
                <a:cubicBezTo>
                  <a:pt x="11998025" y="5925083"/>
                  <a:pt x="11993137" y="5961732"/>
                  <a:pt x="11949158" y="6003269"/>
                </a:cubicBezTo>
                <a:cubicBezTo>
                  <a:pt x="11936942" y="6014264"/>
                  <a:pt x="11910065" y="6019151"/>
                  <a:pt x="11922283" y="6046026"/>
                </a:cubicBezTo>
                <a:cubicBezTo>
                  <a:pt x="11934500" y="6070461"/>
                  <a:pt x="11956488" y="6082676"/>
                  <a:pt x="11983365" y="6082676"/>
                </a:cubicBezTo>
                <a:cubicBezTo>
                  <a:pt x="12050556" y="6082676"/>
                  <a:pt x="12116524" y="6085121"/>
                  <a:pt x="12183716" y="6081456"/>
                </a:cubicBezTo>
                <a:lnTo>
                  <a:pt x="12191999" y="6083007"/>
                </a:lnTo>
                <a:lnTo>
                  <a:pt x="12191999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6723595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13737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630867" y="-8359"/>
            <a:ext cx="3840000" cy="68663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8" name="Right Triangle 7"/>
          <p:cNvSpPr/>
          <p:nvPr userDrawn="1"/>
        </p:nvSpPr>
        <p:spPr>
          <a:xfrm rot="5400000">
            <a:off x="138000" y="-138000"/>
            <a:ext cx="828000" cy="1104000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ectangle 3"/>
          <p:cNvSpPr/>
          <p:nvPr userDrawn="1"/>
        </p:nvSpPr>
        <p:spPr>
          <a:xfrm>
            <a:off x="8445501" y="0"/>
            <a:ext cx="3746500" cy="6858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24821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0493253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C56809D4-139D-46A4-95D4-28A24193D00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8356827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3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512B8526-6395-40A2-9FBE-B930B478136A}"/>
              </a:ext>
            </a:extLst>
          </p:cNvPr>
          <p:cNvSpPr>
            <a:spLocks noGrp="1"/>
          </p:cNvSpPr>
          <p:nvPr>
            <p:ph type="pic" sz="quarter" idx="42" hasCustomPrompt="1"/>
          </p:nvPr>
        </p:nvSpPr>
        <p:spPr>
          <a:xfrm>
            <a:off x="780134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382E9E28-B05C-40A5-AA83-1BD424FE7029}"/>
              </a:ext>
            </a:extLst>
          </p:cNvPr>
          <p:cNvSpPr>
            <a:spLocks noGrp="1"/>
          </p:cNvSpPr>
          <p:nvPr>
            <p:ph type="pic" sz="quarter" idx="43" hasCustomPrompt="1"/>
          </p:nvPr>
        </p:nvSpPr>
        <p:spPr>
          <a:xfrm>
            <a:off x="4553888" y="1806580"/>
            <a:ext cx="3054308" cy="3679773"/>
          </a:xfrm>
          <a:custGeom>
            <a:avLst/>
            <a:gdLst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0 w 2290731"/>
              <a:gd name="connsiteY3" fmla="*/ 2965276 h 2965276"/>
              <a:gd name="connsiteX4" fmla="*/ 0 w 2290731"/>
              <a:gd name="connsiteY4" fmla="*/ 0 h 2965276"/>
              <a:gd name="connsiteX0" fmla="*/ 0 w 2290731"/>
              <a:gd name="connsiteY0" fmla="*/ 0 h 2965276"/>
              <a:gd name="connsiteX1" fmla="*/ 2290731 w 2290731"/>
              <a:gd name="connsiteY1" fmla="*/ 0 h 2965276"/>
              <a:gd name="connsiteX2" fmla="*/ 2290731 w 2290731"/>
              <a:gd name="connsiteY2" fmla="*/ 2965276 h 2965276"/>
              <a:gd name="connsiteX3" fmla="*/ 1655732 w 2290731"/>
              <a:gd name="connsiteY3" fmla="*/ 2965276 h 2965276"/>
              <a:gd name="connsiteX4" fmla="*/ 0 w 2290731"/>
              <a:gd name="connsiteY4" fmla="*/ 2965276 h 2965276"/>
              <a:gd name="connsiteX5" fmla="*/ 0 w 2290731"/>
              <a:gd name="connsiteY5" fmla="*/ 0 h 2965276"/>
              <a:gd name="connsiteX0" fmla="*/ 0 w 2290731"/>
              <a:gd name="connsiteY0" fmla="*/ 0 h 3281364"/>
              <a:gd name="connsiteX1" fmla="*/ 2290731 w 2290731"/>
              <a:gd name="connsiteY1" fmla="*/ 0 h 3281364"/>
              <a:gd name="connsiteX2" fmla="*/ 2290731 w 2290731"/>
              <a:gd name="connsiteY2" fmla="*/ 2965276 h 3281364"/>
              <a:gd name="connsiteX3" fmla="*/ 1655732 w 2290731"/>
              <a:gd name="connsiteY3" fmla="*/ 2965276 h 3281364"/>
              <a:gd name="connsiteX4" fmla="*/ 0 w 2290731"/>
              <a:gd name="connsiteY4" fmla="*/ 2965276 h 3281364"/>
              <a:gd name="connsiteX5" fmla="*/ 0 w 2290731"/>
              <a:gd name="connsiteY5" fmla="*/ 0 h 3281364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322802"/>
              <a:gd name="connsiteX1" fmla="*/ 2290731 w 2290731"/>
              <a:gd name="connsiteY1" fmla="*/ 0 h 3322802"/>
              <a:gd name="connsiteX2" fmla="*/ 2290731 w 2290731"/>
              <a:gd name="connsiteY2" fmla="*/ 2965276 h 3322802"/>
              <a:gd name="connsiteX3" fmla="*/ 1744632 w 2290731"/>
              <a:gd name="connsiteY3" fmla="*/ 3270076 h 3322802"/>
              <a:gd name="connsiteX4" fmla="*/ 1655732 w 2290731"/>
              <a:gd name="connsiteY4" fmla="*/ 2965276 h 3322802"/>
              <a:gd name="connsiteX5" fmla="*/ 0 w 2290731"/>
              <a:gd name="connsiteY5" fmla="*/ 2965276 h 3322802"/>
              <a:gd name="connsiteX6" fmla="*/ 0 w 2290731"/>
              <a:gd name="connsiteY6" fmla="*/ 0 h 3322802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5573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417073"/>
              <a:gd name="connsiteX1" fmla="*/ 2290731 w 2290731"/>
              <a:gd name="connsiteY1" fmla="*/ 0 h 3417073"/>
              <a:gd name="connsiteX2" fmla="*/ 2290731 w 2290731"/>
              <a:gd name="connsiteY2" fmla="*/ 2965276 h 3417073"/>
              <a:gd name="connsiteX3" fmla="*/ 1630332 w 2290731"/>
              <a:gd name="connsiteY3" fmla="*/ 3409776 h 3417073"/>
              <a:gd name="connsiteX4" fmla="*/ 1611282 w 2290731"/>
              <a:gd name="connsiteY4" fmla="*/ 2965276 h 3417073"/>
              <a:gd name="connsiteX5" fmla="*/ 0 w 2290731"/>
              <a:gd name="connsiteY5" fmla="*/ 2965276 h 3417073"/>
              <a:gd name="connsiteX6" fmla="*/ 0 w 2290731"/>
              <a:gd name="connsiteY6" fmla="*/ 0 h 3417073"/>
              <a:gd name="connsiteX0" fmla="*/ 0 w 2290731"/>
              <a:gd name="connsiteY0" fmla="*/ 0 h 3382805"/>
              <a:gd name="connsiteX1" fmla="*/ 2290731 w 2290731"/>
              <a:gd name="connsiteY1" fmla="*/ 0 h 3382805"/>
              <a:gd name="connsiteX2" fmla="*/ 2290731 w 2290731"/>
              <a:gd name="connsiteY2" fmla="*/ 2965276 h 3382805"/>
              <a:gd name="connsiteX3" fmla="*/ 1611282 w 2290731"/>
              <a:gd name="connsiteY3" fmla="*/ 3365326 h 3382805"/>
              <a:gd name="connsiteX4" fmla="*/ 1611282 w 2290731"/>
              <a:gd name="connsiteY4" fmla="*/ 2965276 h 3382805"/>
              <a:gd name="connsiteX5" fmla="*/ 0 w 2290731"/>
              <a:gd name="connsiteY5" fmla="*/ 2965276 h 3382805"/>
              <a:gd name="connsiteX6" fmla="*/ 0 w 2290731"/>
              <a:gd name="connsiteY6" fmla="*/ 0 h 3382805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11282 w 2290731"/>
              <a:gd name="connsiteY3" fmla="*/ 3365326 h 3365326"/>
              <a:gd name="connsiteX4" fmla="*/ 1611282 w 2290731"/>
              <a:gd name="connsiteY4" fmla="*/ 2965276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11282 w 2290731"/>
              <a:gd name="connsiteY4" fmla="*/ 2965276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416126"/>
              <a:gd name="connsiteX1" fmla="*/ 2290731 w 2290731"/>
              <a:gd name="connsiteY1" fmla="*/ 0 h 3416126"/>
              <a:gd name="connsiteX2" fmla="*/ 2290731 w 2290731"/>
              <a:gd name="connsiteY2" fmla="*/ 2965276 h 3416126"/>
              <a:gd name="connsiteX3" fmla="*/ 1604932 w 2290731"/>
              <a:gd name="connsiteY3" fmla="*/ 3416126 h 3416126"/>
              <a:gd name="connsiteX4" fmla="*/ 1645149 w 2290731"/>
              <a:gd name="connsiteY4" fmla="*/ 2948342 h 3416126"/>
              <a:gd name="connsiteX5" fmla="*/ 0 w 2290731"/>
              <a:gd name="connsiteY5" fmla="*/ 2965276 h 3416126"/>
              <a:gd name="connsiteX6" fmla="*/ 0 w 2290731"/>
              <a:gd name="connsiteY6" fmla="*/ 0 h 34161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65276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49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483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683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45150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2087 w 2290731"/>
              <a:gd name="connsiteY4" fmla="*/ 2973742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8619 w 2290731"/>
              <a:gd name="connsiteY4" fmla="*/ 2981781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8939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5326"/>
              <a:gd name="connsiteX1" fmla="*/ 2290731 w 2290731"/>
              <a:gd name="connsiteY1" fmla="*/ 0 h 3365326"/>
              <a:gd name="connsiteX2" fmla="*/ 2290731 w 2290731"/>
              <a:gd name="connsiteY2" fmla="*/ 2948343 h 3365326"/>
              <a:gd name="connsiteX3" fmla="*/ 1630332 w 2290731"/>
              <a:gd name="connsiteY3" fmla="*/ 3365326 h 3365326"/>
              <a:gd name="connsiteX4" fmla="*/ 1636310 w 2290731"/>
              <a:gd name="connsiteY4" fmla="*/ 2970414 h 3365326"/>
              <a:gd name="connsiteX5" fmla="*/ 0 w 2290731"/>
              <a:gd name="connsiteY5" fmla="*/ 2965276 h 3365326"/>
              <a:gd name="connsiteX6" fmla="*/ 0 w 2290731"/>
              <a:gd name="connsiteY6" fmla="*/ 0 h 3365326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68168"/>
              <a:gd name="connsiteX1" fmla="*/ 2290731 w 2290731"/>
              <a:gd name="connsiteY1" fmla="*/ 0 h 3368168"/>
              <a:gd name="connsiteX2" fmla="*/ 2290731 w 2290731"/>
              <a:gd name="connsiteY2" fmla="*/ 2948343 h 3368168"/>
              <a:gd name="connsiteX3" fmla="*/ 1637259 w 2290731"/>
              <a:gd name="connsiteY3" fmla="*/ 3368168 h 3368168"/>
              <a:gd name="connsiteX4" fmla="*/ 1636310 w 2290731"/>
              <a:gd name="connsiteY4" fmla="*/ 2970414 h 3368168"/>
              <a:gd name="connsiteX5" fmla="*/ 0 w 2290731"/>
              <a:gd name="connsiteY5" fmla="*/ 2965276 h 3368168"/>
              <a:gd name="connsiteX6" fmla="*/ 0 w 2290731"/>
              <a:gd name="connsiteY6" fmla="*/ 0 h 3368168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7259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70414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73852"/>
              <a:gd name="connsiteX1" fmla="*/ 2290731 w 2290731"/>
              <a:gd name="connsiteY1" fmla="*/ 0 h 3373852"/>
              <a:gd name="connsiteX2" fmla="*/ 2290731 w 2290731"/>
              <a:gd name="connsiteY2" fmla="*/ 2948343 h 3373852"/>
              <a:gd name="connsiteX3" fmla="*/ 1639568 w 2290731"/>
              <a:gd name="connsiteY3" fmla="*/ 3373852 h 3373852"/>
              <a:gd name="connsiteX4" fmla="*/ 1636310 w 2290731"/>
              <a:gd name="connsiteY4" fmla="*/ 2967572 h 3373852"/>
              <a:gd name="connsiteX5" fmla="*/ 0 w 2290731"/>
              <a:gd name="connsiteY5" fmla="*/ 2965276 h 3373852"/>
              <a:gd name="connsiteX6" fmla="*/ 0 w 2290731"/>
              <a:gd name="connsiteY6" fmla="*/ 0 h 3373852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7572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7259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2377"/>
              <a:gd name="connsiteX1" fmla="*/ 2290731 w 2290731"/>
              <a:gd name="connsiteY1" fmla="*/ 0 h 3382377"/>
              <a:gd name="connsiteX2" fmla="*/ 2290731 w 2290731"/>
              <a:gd name="connsiteY2" fmla="*/ 2948343 h 3382377"/>
              <a:gd name="connsiteX3" fmla="*/ 1639568 w 2290731"/>
              <a:gd name="connsiteY3" fmla="*/ 3382377 h 3382377"/>
              <a:gd name="connsiteX4" fmla="*/ 1636310 w 2290731"/>
              <a:gd name="connsiteY4" fmla="*/ 2964730 h 3382377"/>
              <a:gd name="connsiteX5" fmla="*/ 0 w 2290731"/>
              <a:gd name="connsiteY5" fmla="*/ 2965276 h 3382377"/>
              <a:gd name="connsiteX6" fmla="*/ 0 w 2290731"/>
              <a:gd name="connsiteY6" fmla="*/ 0 h 3382377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85219"/>
              <a:gd name="connsiteX1" fmla="*/ 2290731 w 2290731"/>
              <a:gd name="connsiteY1" fmla="*/ 0 h 3385219"/>
              <a:gd name="connsiteX2" fmla="*/ 2290731 w 2290731"/>
              <a:gd name="connsiteY2" fmla="*/ 2948343 h 3385219"/>
              <a:gd name="connsiteX3" fmla="*/ 1637259 w 2290731"/>
              <a:gd name="connsiteY3" fmla="*/ 3385219 h 3385219"/>
              <a:gd name="connsiteX4" fmla="*/ 1636310 w 2290731"/>
              <a:gd name="connsiteY4" fmla="*/ 2964730 h 3385219"/>
              <a:gd name="connsiteX5" fmla="*/ 0 w 2290731"/>
              <a:gd name="connsiteY5" fmla="*/ 2965276 h 3385219"/>
              <a:gd name="connsiteX6" fmla="*/ 0 w 2290731"/>
              <a:gd name="connsiteY6" fmla="*/ 0 h 3385219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3745"/>
              <a:gd name="connsiteX1" fmla="*/ 2290731 w 2290731"/>
              <a:gd name="connsiteY1" fmla="*/ 0 h 3393745"/>
              <a:gd name="connsiteX2" fmla="*/ 2290731 w 2290731"/>
              <a:gd name="connsiteY2" fmla="*/ 2948343 h 3393745"/>
              <a:gd name="connsiteX3" fmla="*/ 1637259 w 2290731"/>
              <a:gd name="connsiteY3" fmla="*/ 3393745 h 3393745"/>
              <a:gd name="connsiteX4" fmla="*/ 1636310 w 2290731"/>
              <a:gd name="connsiteY4" fmla="*/ 2964730 h 3393745"/>
              <a:gd name="connsiteX5" fmla="*/ 0 w 2290731"/>
              <a:gd name="connsiteY5" fmla="*/ 2965276 h 3393745"/>
              <a:gd name="connsiteX6" fmla="*/ 0 w 2290731"/>
              <a:gd name="connsiteY6" fmla="*/ 0 h 3393745"/>
              <a:gd name="connsiteX0" fmla="*/ 0 w 2290731"/>
              <a:gd name="connsiteY0" fmla="*/ 0 h 3390903"/>
              <a:gd name="connsiteX1" fmla="*/ 2290731 w 2290731"/>
              <a:gd name="connsiteY1" fmla="*/ 0 h 3390903"/>
              <a:gd name="connsiteX2" fmla="*/ 2290731 w 2290731"/>
              <a:gd name="connsiteY2" fmla="*/ 2948343 h 3390903"/>
              <a:gd name="connsiteX3" fmla="*/ 1637259 w 2290731"/>
              <a:gd name="connsiteY3" fmla="*/ 3390903 h 3390903"/>
              <a:gd name="connsiteX4" fmla="*/ 1636310 w 2290731"/>
              <a:gd name="connsiteY4" fmla="*/ 2964730 h 3390903"/>
              <a:gd name="connsiteX5" fmla="*/ 0 w 2290731"/>
              <a:gd name="connsiteY5" fmla="*/ 2965276 h 3390903"/>
              <a:gd name="connsiteX6" fmla="*/ 0 w 2290731"/>
              <a:gd name="connsiteY6" fmla="*/ 0 h 3390903"/>
              <a:gd name="connsiteX0" fmla="*/ 0 w 2290731"/>
              <a:gd name="connsiteY0" fmla="*/ 0 h 3396587"/>
              <a:gd name="connsiteX1" fmla="*/ 2290731 w 2290731"/>
              <a:gd name="connsiteY1" fmla="*/ 0 h 3396587"/>
              <a:gd name="connsiteX2" fmla="*/ 2290731 w 2290731"/>
              <a:gd name="connsiteY2" fmla="*/ 2948343 h 3396587"/>
              <a:gd name="connsiteX3" fmla="*/ 1637259 w 2290731"/>
              <a:gd name="connsiteY3" fmla="*/ 3396587 h 3396587"/>
              <a:gd name="connsiteX4" fmla="*/ 1636310 w 2290731"/>
              <a:gd name="connsiteY4" fmla="*/ 2964730 h 3396587"/>
              <a:gd name="connsiteX5" fmla="*/ 0 w 2290731"/>
              <a:gd name="connsiteY5" fmla="*/ 2965276 h 3396587"/>
              <a:gd name="connsiteX6" fmla="*/ 0 w 2290731"/>
              <a:gd name="connsiteY6" fmla="*/ 0 h 3396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290731" h="3396587">
                <a:moveTo>
                  <a:pt x="0" y="0"/>
                </a:moveTo>
                <a:lnTo>
                  <a:pt x="2290731" y="0"/>
                </a:lnTo>
                <a:lnTo>
                  <a:pt x="2290731" y="2948343"/>
                </a:lnTo>
                <a:cubicBezTo>
                  <a:pt x="2104465" y="3080606"/>
                  <a:pt x="1806592" y="3269587"/>
                  <a:pt x="1637259" y="3396587"/>
                </a:cubicBezTo>
                <a:cubicBezTo>
                  <a:pt x="1634183" y="3029854"/>
                  <a:pt x="1636137" y="3233332"/>
                  <a:pt x="1636310" y="2964730"/>
                </a:cubicBezTo>
                <a:lnTo>
                  <a:pt x="0" y="2965276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38100">
            <a:solidFill>
              <a:schemeClr val="accent4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6800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indent="0">
              <a:buFontTx/>
              <a:buNone/>
              <a:def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</a:defRPr>
            </a:lvl1pPr>
          </a:lstStyle>
          <a:p>
            <a:pPr marL="0" lvl="0" algn="ctr"/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5AC1333C-DE5D-4D51-8B20-FC7CB2F763D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7695300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4544297" y="553701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8064908" y="3488723"/>
            <a:ext cx="3387405" cy="2808624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D96107BE-A57B-43A2-8162-9CC825B80B47}"/>
              </a:ext>
            </a:extLst>
          </p:cNvPr>
          <p:cNvSpPr/>
          <p:nvPr userDrawn="1"/>
        </p:nvSpPr>
        <p:spPr>
          <a:xfrm>
            <a:off x="8064908" y="553701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B278EEC4-D011-4897-80FB-FEE45D61C9CB}"/>
              </a:ext>
            </a:extLst>
          </p:cNvPr>
          <p:cNvSpPr/>
          <p:nvPr userDrawn="1"/>
        </p:nvSpPr>
        <p:spPr>
          <a:xfrm>
            <a:off x="4544297" y="3489035"/>
            <a:ext cx="3387405" cy="2808312"/>
          </a:xfrm>
          <a:prstGeom prst="rect">
            <a:avLst/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257636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292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050C6D-38FB-4531-BF8B-1DB150BDFCCE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62572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122779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778283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00471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NG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58605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351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Resize without losing quality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Line Color</a:t>
            </a:r>
            <a:endParaRPr kumimoji="0" lang="ko-KR" altLang="en-US" sz="1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1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www.allppt.com</a:t>
            </a:r>
            <a:endParaRPr kumimoji="0" lang="ko-KR" altLang="en-US" sz="14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FREE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8823811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1500807" y="1260376"/>
            <a:ext cx="5040000" cy="5040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32721" y="548680"/>
            <a:ext cx="5040000" cy="504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074892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1147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8EA44E-D8A3-47B6-8680-2278B0C0FBFD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346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84CF4-FF33-43E4-9EC7-0E741C122A97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44052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898003-38EE-414A-A252-F747362ECDDA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64924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B910F-1410-471C-9BE3-4B7287335FBD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529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75B4F-E955-4148-A36E-789D7C6E6ABD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7505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7956A7-E698-4DD5-B5BE-FE531F00D040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26356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slideLayout" Target="../slideLayouts/slideLayout29.xml"/><Relationship Id="rId26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21" Type="http://schemas.openxmlformats.org/officeDocument/2006/relationships/slideLayout" Target="../slideLayouts/slideLayout32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5" Type="http://schemas.openxmlformats.org/officeDocument/2006/relationships/slideLayout" Target="../slideLayouts/slideLayout36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slideLayout" Target="../slideLayouts/slideLayout31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35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23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21.xml"/><Relationship Id="rId19" Type="http://schemas.openxmlformats.org/officeDocument/2006/relationships/slideLayout" Target="../slideLayouts/slideLayout30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Relationship Id="rId22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5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448EF3-5C75-499D-8720-E906E5F344A7}" type="datetime1">
              <a:rPr lang="en-US" smtClean="0"/>
              <a:t>4/27/2023</a:t>
            </a:fld>
            <a:endParaRPr lang="en-US" dirty="0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63CED-FD0D-49BF-9F2F-AA1A7B26D864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089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56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3045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2.wdp"/><Relationship Id="rId7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gif"/><Relationship Id="rId5" Type="http://schemas.openxmlformats.org/officeDocument/2006/relationships/image" Target="../media/image6.png"/><Relationship Id="rId10" Type="http://schemas.openxmlformats.org/officeDocument/2006/relationships/image" Target="../media/image12.jpg"/><Relationship Id="rId4" Type="http://schemas.openxmlformats.org/officeDocument/2006/relationships/image" Target="../media/image5.png"/><Relationship Id="rId9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0" y="0"/>
            <a:ext cx="12360605" cy="6858000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257" y="675619"/>
            <a:ext cx="1487134" cy="1619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6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46" t="26799" r="69563" b="37148"/>
          <a:stretch/>
        </p:blipFill>
        <p:spPr>
          <a:xfrm>
            <a:off x="8112369" y="1142610"/>
            <a:ext cx="4079631" cy="5715389"/>
          </a:xfrm>
          <a:prstGeom prst="rect">
            <a:avLst/>
          </a:prstGeom>
        </p:spPr>
      </p:pic>
      <p:sp>
        <p:nvSpPr>
          <p:cNvPr id="5" name="Rectángulo 4"/>
          <p:cNvSpPr/>
          <p:nvPr/>
        </p:nvSpPr>
        <p:spPr>
          <a:xfrm>
            <a:off x="272496" y="2296772"/>
            <a:ext cx="7585245" cy="452431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¡Oh Dios! Padre de misericordia,</a:t>
            </a:r>
          </a:p>
          <a:p>
            <a:pPr algn="ctr"/>
            <a:r>
              <a:rPr lang="es-ES" sz="2400" b="0" cap="none" spc="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Tu que te complaces en habitar con los rectos y sencillos de corazón,</a:t>
            </a:r>
          </a:p>
          <a:p>
            <a:pPr algn="ctr"/>
            <a:r>
              <a:rPr lang="es-ES" sz="24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 Narrow" panose="020B0606020202030204" pitchFamily="34" charset="0"/>
              </a:rPr>
              <a:t>Elegiste a tu Venerable Sierva de Dios María Francisca de las Llagas para qué, encendiera en caridad, hiciera de su vida un holocausto de adoración y reparación por profanaciones y sacrilegios de al Santísima Eucaristía, atiende misericordioso nuestra suplica para qué, como ella, busquemos en todo y siempre adorar y amar al Señor que quiso estar con los hombres hasta la consumación de los siglos; y alcancemos, por su intercesión, las gracias que recabamos de tu bondad.  En nombre de Jesucristo, que vive y reina por los siglos de los siglos, Amén.</a:t>
            </a:r>
            <a:endParaRPr lang="es-ES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 Narrow" panose="020B0606020202030204" pitchFamily="34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-11552"/>
            <a:ext cx="7857741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6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</a:rPr>
              <a:t>Oración para alcanzar del Señor gracias y favores por intercesión </a:t>
            </a:r>
          </a:p>
          <a:p>
            <a:pPr algn="ctr"/>
            <a:r>
              <a:rPr lang="es-ES" sz="36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Berlin Sans FB Demi" panose="020E0802020502020306" pitchFamily="34" charset="0"/>
              </a:rPr>
              <a:t>de la Venerable Sierva de Dios María Francisca de las Llagas Cornejo.</a:t>
            </a:r>
            <a:endParaRPr lang="es-ES" sz="3600" dirty="0">
              <a:ln w="28575">
                <a:solidFill>
                  <a:srgbClr val="002060"/>
                </a:solidFill>
              </a:ln>
              <a:solidFill>
                <a:srgbClr val="99CC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7346257" y="20394"/>
            <a:ext cx="4565275" cy="755405"/>
            <a:chOff x="7346257" y="20394"/>
            <a:chExt cx="4565275" cy="755405"/>
          </a:xfrm>
        </p:grpSpPr>
        <p:pic>
          <p:nvPicPr>
            <p:cNvPr id="8" name="Imagen 7" descr="C:\Users\PC\Desktop\PASTORAL 2022\LOGO Y PLANTILLA DOCUMENTO MEMBRETE\LOGO COLEGIO\CSFDAC_02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6257" y="20394"/>
              <a:ext cx="775125" cy="712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4273" y="52092"/>
              <a:ext cx="477259" cy="690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Rectángulo 9"/>
            <p:cNvSpPr/>
            <p:nvPr/>
          </p:nvSpPr>
          <p:spPr>
            <a:xfrm>
              <a:off x="8004619" y="37135"/>
              <a:ext cx="349256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s-ES" sz="1600" b="1" dirty="0">
                  <a:solidFill>
                    <a:srgbClr val="002060"/>
                  </a:solidFill>
                  <a:latin typeface="Ink Free" panose="03080402000500000000" pitchFamily="66" charset="0"/>
                  <a:ea typeface="Times New Roman" panose="02020603050405020304" pitchFamily="18" charset="0"/>
                </a:rPr>
                <a:t>Unidos en Cristo para Evangelizar</a:t>
              </a:r>
              <a:endPara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lvl="0" algn="ctr">
                <a:defRPr/>
              </a:pPr>
              <a:r>
                <a:rPr lang="es-ES" sz="16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r>
                <a:rPr lang="es-MX" sz="1000" b="1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s-MX" sz="1000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undación</a:t>
              </a:r>
              <a:r>
                <a:rPr lang="es-MX" sz="1000" b="1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ducacional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olegio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S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an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F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rancisco de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sís </a:t>
              </a:r>
              <a:endParaRPr lang="en-US" sz="1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lvl="0" algn="ctr">
                <a:defRPr/>
              </a:pP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irección de Formación -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epartamento de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astoral 2023</a:t>
              </a:r>
              <a:endParaRPr lang="en-US" sz="1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1" name="Conector recto 10"/>
            <p:cNvCxnSpPr>
              <a:cxnSpLocks noChangeShapeType="1"/>
            </p:cNvCxnSpPr>
            <p:nvPr/>
          </p:nvCxnSpPr>
          <p:spPr bwMode="auto">
            <a:xfrm>
              <a:off x="8121382" y="353662"/>
              <a:ext cx="3259037" cy="9445"/>
            </a:xfrm>
            <a:prstGeom prst="line">
              <a:avLst/>
            </a:prstGeom>
            <a:noFill/>
            <a:ln w="28575" algn="ctr">
              <a:solidFill>
                <a:srgbClr val="0070C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855288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5" t="18230" r="47395" b="13993"/>
          <a:stretch/>
        </p:blipFill>
        <p:spPr>
          <a:xfrm>
            <a:off x="4416" y="2800435"/>
            <a:ext cx="5956119" cy="396574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ángulo 4"/>
          <p:cNvSpPr/>
          <p:nvPr/>
        </p:nvSpPr>
        <p:spPr>
          <a:xfrm>
            <a:off x="1407358" y="910954"/>
            <a:ext cx="9706504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fe Matcha" panose="02000600000000000000" pitchFamily="2" charset="0"/>
              </a:rPr>
              <a:t>Bendición de la Venerable Sierva de Dios </a:t>
            </a:r>
          </a:p>
          <a:p>
            <a:pPr algn="ctr"/>
            <a:r>
              <a:rPr lang="es-ES" sz="54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afe Matcha" panose="02000600000000000000" pitchFamily="2" charset="0"/>
              </a:rPr>
              <a:t>Sor María Francisca de las Llagas</a:t>
            </a:r>
            <a:endParaRPr lang="es-ES" sz="5400" dirty="0">
              <a:ln w="28575">
                <a:solidFill>
                  <a:srgbClr val="002060"/>
                </a:solidFill>
              </a:ln>
              <a:solidFill>
                <a:srgbClr val="99CC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afe Matcha" panose="02000600000000000000" pitchFamily="2" charset="0"/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5941792" y="3674568"/>
            <a:ext cx="6152971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k Free" panose="03080402000500000000" pitchFamily="66" charset="0"/>
              </a:rPr>
              <a:t>“El Señor te colme a manos llenas,</a:t>
            </a:r>
          </a:p>
          <a:p>
            <a:pPr algn="ctr"/>
            <a:r>
              <a:rPr lang="es-ES" sz="32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k Free" panose="03080402000500000000" pitchFamily="66" charset="0"/>
              </a:rPr>
              <a:t>de todas sus bendiciones y luces,</a:t>
            </a:r>
          </a:p>
          <a:p>
            <a:pPr algn="ctr"/>
            <a:r>
              <a:rPr lang="es-ES" sz="32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k Free" panose="03080402000500000000" pitchFamily="66" charset="0"/>
              </a:rPr>
              <a:t>Que te dé la salud,</a:t>
            </a:r>
          </a:p>
          <a:p>
            <a:pPr algn="ctr"/>
            <a:r>
              <a:rPr lang="es-ES" sz="32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k Free" panose="03080402000500000000" pitchFamily="66" charset="0"/>
              </a:rPr>
              <a:t>Te conceda la salvación eterna,</a:t>
            </a:r>
          </a:p>
          <a:p>
            <a:pPr algn="ctr"/>
            <a:r>
              <a:rPr lang="es-ES" sz="32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k Free" panose="03080402000500000000" pitchFamily="66" charset="0"/>
              </a:rPr>
              <a:t>Y te libre de todo pecado mortal.</a:t>
            </a:r>
          </a:p>
          <a:p>
            <a:pPr algn="ctr"/>
            <a:r>
              <a:rPr lang="es-ES" sz="3200" dirty="0" smtClean="0">
                <a:ln w="28575">
                  <a:solidFill>
                    <a:srgbClr val="002060"/>
                  </a:solidFill>
                </a:ln>
                <a:solidFill>
                  <a:srgbClr val="99CCFF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Ink Free" panose="03080402000500000000" pitchFamily="66" charset="0"/>
              </a:rPr>
              <a:t>Amén.</a:t>
            </a:r>
            <a:endParaRPr lang="es-ES" sz="3200" dirty="0">
              <a:ln w="28575">
                <a:solidFill>
                  <a:srgbClr val="002060"/>
                </a:solidFill>
              </a:ln>
              <a:solidFill>
                <a:srgbClr val="99CCFF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Ink Free" panose="03080402000500000000" pitchFamily="66" charset="0"/>
            </a:endParaRPr>
          </a:p>
        </p:txBody>
      </p:sp>
      <p:grpSp>
        <p:nvGrpSpPr>
          <p:cNvPr id="8" name="Grupo 7"/>
          <p:cNvGrpSpPr/>
          <p:nvPr/>
        </p:nvGrpSpPr>
        <p:grpSpPr>
          <a:xfrm>
            <a:off x="7346257" y="20394"/>
            <a:ext cx="4565275" cy="755405"/>
            <a:chOff x="7346257" y="20394"/>
            <a:chExt cx="4565275" cy="755405"/>
          </a:xfrm>
        </p:grpSpPr>
        <p:pic>
          <p:nvPicPr>
            <p:cNvPr id="9" name="Imagen 8" descr="C:\Users\PC\Desktop\PASTORAL 2022\LOGO Y PLANTILLA DOCUMENTO MEMBRETE\LOGO COLEGIO\CSFDAC_02.png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6257" y="20394"/>
              <a:ext cx="775125" cy="712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4273" y="52092"/>
              <a:ext cx="477259" cy="690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1" name="Rectángulo 10"/>
            <p:cNvSpPr/>
            <p:nvPr/>
          </p:nvSpPr>
          <p:spPr>
            <a:xfrm>
              <a:off x="8004619" y="37135"/>
              <a:ext cx="349256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s-ES" sz="1600" b="1" dirty="0">
                  <a:solidFill>
                    <a:srgbClr val="002060"/>
                  </a:solidFill>
                  <a:latin typeface="Ink Free" panose="03080402000500000000" pitchFamily="66" charset="0"/>
                  <a:ea typeface="Times New Roman" panose="02020603050405020304" pitchFamily="18" charset="0"/>
                </a:rPr>
                <a:t>Unidos en Cristo para Evangelizar</a:t>
              </a:r>
              <a:endPara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lvl="0" algn="ctr">
                <a:defRPr/>
              </a:pPr>
              <a:r>
                <a:rPr lang="es-ES" sz="16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r>
                <a:rPr lang="es-MX" sz="1000" b="1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s-MX" sz="1000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undación</a:t>
              </a:r>
              <a:r>
                <a:rPr lang="es-MX" sz="1000" b="1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ducacional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olegio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S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an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F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rancisco de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sís </a:t>
              </a:r>
              <a:endParaRPr lang="en-US" sz="1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lvl="0" algn="ctr">
                <a:defRPr/>
              </a:pP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irección de Formación -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epartamento de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astoral 2023</a:t>
              </a:r>
              <a:endParaRPr lang="en-US" sz="1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12" name="Conector recto 11"/>
            <p:cNvCxnSpPr>
              <a:cxnSpLocks noChangeShapeType="1"/>
            </p:cNvCxnSpPr>
            <p:nvPr/>
          </p:nvCxnSpPr>
          <p:spPr bwMode="auto">
            <a:xfrm>
              <a:off x="8121382" y="353662"/>
              <a:ext cx="3259037" cy="9445"/>
            </a:xfrm>
            <a:prstGeom prst="line">
              <a:avLst/>
            </a:prstGeom>
            <a:noFill/>
            <a:ln w="28575" algn="ctr">
              <a:solidFill>
                <a:srgbClr val="0070C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225300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/>
          <p:cNvGrpSpPr/>
          <p:nvPr/>
        </p:nvGrpSpPr>
        <p:grpSpPr>
          <a:xfrm rot="18513906">
            <a:off x="9158983" y="2909302"/>
            <a:ext cx="3051809" cy="5418479"/>
            <a:chOff x="8824884" y="26693"/>
            <a:chExt cx="3051809" cy="5418479"/>
          </a:xfrm>
        </p:grpSpPr>
        <p:pic>
          <p:nvPicPr>
            <p:cNvPr id="35" name="Picture 4" descr="Violets and leaves, over white background. | Ramito de violetas, Flores  púrpura, Flores bonitas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417" b="90333" l="4370" r="937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48777" y="26693"/>
              <a:ext cx="2666596" cy="457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4" descr="Violets and leaves, over white background. | Ramito de violetas, Flores  púrpura, Flores bonitas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417" b="90333" l="4370" r="93758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1041280">
              <a:off x="8824884" y="873173"/>
              <a:ext cx="3051809" cy="457199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42" name="Grupo 41"/>
          <p:cNvGrpSpPr/>
          <p:nvPr/>
        </p:nvGrpSpPr>
        <p:grpSpPr>
          <a:xfrm>
            <a:off x="7346257" y="20394"/>
            <a:ext cx="4565275" cy="755405"/>
            <a:chOff x="7346257" y="20394"/>
            <a:chExt cx="4565275" cy="755405"/>
          </a:xfrm>
        </p:grpSpPr>
        <p:pic>
          <p:nvPicPr>
            <p:cNvPr id="43" name="Imagen 42" descr="C:\Users\PC\Desktop\PASTORAL 2022\LOGO Y PLANTILLA DOCUMENTO MEMBRETE\LOGO COLEGIO\CSFDAC_02.png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46257" y="20394"/>
              <a:ext cx="775125" cy="7125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4" name="Picture 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34273" y="52092"/>
              <a:ext cx="477259" cy="6905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5" name="Rectángulo 44"/>
            <p:cNvSpPr/>
            <p:nvPr/>
          </p:nvSpPr>
          <p:spPr>
            <a:xfrm>
              <a:off x="8004619" y="37135"/>
              <a:ext cx="3492564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lang="es-ES" sz="1600" b="1" dirty="0">
                  <a:solidFill>
                    <a:srgbClr val="002060"/>
                  </a:solidFill>
                  <a:latin typeface="Ink Free" panose="03080402000500000000" pitchFamily="66" charset="0"/>
                  <a:ea typeface="Times New Roman" panose="02020603050405020304" pitchFamily="18" charset="0"/>
                </a:rPr>
                <a:t>Unidos en Cristo para Evangelizar</a:t>
              </a:r>
              <a:endPara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lvl="0" algn="ctr">
                <a:defRPr/>
              </a:pPr>
              <a:r>
                <a:rPr lang="es-ES" sz="16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r>
                <a:rPr lang="es-MX" sz="1000" b="1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F</a:t>
              </a:r>
              <a:r>
                <a:rPr lang="es-MX" sz="1000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undación</a:t>
              </a:r>
              <a:r>
                <a:rPr lang="es-MX" sz="1000" b="1" dirty="0" smtClean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ducacional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C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olegio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S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an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F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rancisco de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sís </a:t>
              </a:r>
              <a:endParaRPr lang="en-US" sz="1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  <a:p>
              <a:pPr lvl="0" algn="ctr">
                <a:defRPr/>
              </a:pP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irección de Formación -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D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epartamento de </a:t>
              </a:r>
              <a:r>
                <a:rPr lang="es-MX" sz="1000" b="1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P</a:t>
              </a:r>
              <a:r>
                <a:rPr lang="es-MX" sz="1000" dirty="0">
                  <a:solidFill>
                    <a:srgbClr val="002060"/>
                  </a:solidFill>
                  <a:latin typeface="Arial" panose="020B060402020202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astoral 2023</a:t>
              </a:r>
              <a:endParaRPr lang="en-US" sz="1000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endParaRPr>
            </a:p>
          </p:txBody>
        </p:sp>
        <p:cxnSp>
          <p:nvCxnSpPr>
            <p:cNvPr id="46" name="Conector recto 45"/>
            <p:cNvCxnSpPr>
              <a:cxnSpLocks noChangeShapeType="1"/>
            </p:cNvCxnSpPr>
            <p:nvPr/>
          </p:nvCxnSpPr>
          <p:spPr bwMode="auto">
            <a:xfrm>
              <a:off x="8121382" y="353662"/>
              <a:ext cx="3259037" cy="9445"/>
            </a:xfrm>
            <a:prstGeom prst="line">
              <a:avLst/>
            </a:prstGeom>
            <a:noFill/>
            <a:ln w="28575" algn="ctr">
              <a:solidFill>
                <a:srgbClr val="0070C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pic>
        <p:nvPicPr>
          <p:cNvPr id="47" name="Picture 10" descr="Colección de Gifs ®: GIFS DE VELAS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251" y="5194809"/>
            <a:ext cx="812550" cy="1663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4" descr="Custodia, Eucaristía, Sacramental Del Pan imagen png - imagen transparente  descarga gratuita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9167" l="3778" r="975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913" r="31055"/>
          <a:stretch/>
        </p:blipFill>
        <p:spPr bwMode="auto">
          <a:xfrm>
            <a:off x="3968205" y="-233933"/>
            <a:ext cx="4232952" cy="7176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Imagen 4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471" y="3195152"/>
            <a:ext cx="2327178" cy="33085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" name="Imagen 50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21" t="11283" r="28183"/>
          <a:stretch/>
        </p:blipFill>
        <p:spPr>
          <a:xfrm>
            <a:off x="2945574" y="2958869"/>
            <a:ext cx="2700639" cy="33848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2" name="Título 1"/>
          <p:cNvSpPr>
            <a:spLocks noGrp="1"/>
          </p:cNvSpPr>
          <p:nvPr>
            <p:ph type="ctrTitle"/>
          </p:nvPr>
        </p:nvSpPr>
        <p:spPr>
          <a:xfrm>
            <a:off x="0" y="1063132"/>
            <a:ext cx="4467108" cy="2291089"/>
          </a:xfrm>
        </p:spPr>
        <p:txBody>
          <a:bodyPr>
            <a:noAutofit/>
          </a:bodyPr>
          <a:lstStyle/>
          <a:p>
            <a:r>
              <a:rPr lang="es-ES" sz="2800" b="1" i="1" dirty="0">
                <a:latin typeface="Aesthetic Violet" panose="02000500000000000000" pitchFamily="2" charset="0"/>
              </a:rPr>
              <a:t>«¡Qué bueno es Dios!, pues nos da ocasiones para prácticamente manifestarle nuestro amor…» </a:t>
            </a:r>
            <a:r>
              <a:rPr lang="es-ES" sz="2800" b="1" i="1" dirty="0" smtClean="0">
                <a:latin typeface="Aesthetic Violet" panose="02000500000000000000" pitchFamily="2" charset="0"/>
              </a:rPr>
              <a:t/>
            </a:r>
            <a:br>
              <a:rPr lang="es-ES" sz="2800" b="1" i="1" dirty="0" smtClean="0">
                <a:latin typeface="Aesthetic Violet" panose="02000500000000000000" pitchFamily="2" charset="0"/>
              </a:rPr>
            </a:br>
            <a:r>
              <a:rPr lang="es-ES" sz="2800" b="1" i="1" dirty="0" smtClean="0">
                <a:latin typeface="Aesthetic Violet" panose="02000500000000000000" pitchFamily="2" charset="0"/>
              </a:rPr>
              <a:t>(</a:t>
            </a:r>
            <a:r>
              <a:rPr lang="es-ES" sz="2800" b="1" i="1" dirty="0">
                <a:latin typeface="Aesthetic Violet" panose="02000500000000000000" pitchFamily="2" charset="0"/>
              </a:rPr>
              <a:t>V 27-12-28).</a:t>
            </a:r>
            <a:endParaRPr lang="en-US" sz="2800" dirty="0">
              <a:latin typeface="Aesthetic Violet" panose="02000500000000000000" pitchFamily="2" charset="0"/>
            </a:endParaRPr>
          </a:p>
        </p:txBody>
      </p:sp>
      <p:sp>
        <p:nvSpPr>
          <p:cNvPr id="53" name="Cuadro de texto 14"/>
          <p:cNvSpPr txBox="1"/>
          <p:nvPr/>
        </p:nvSpPr>
        <p:spPr>
          <a:xfrm>
            <a:off x="4675232" y="6490254"/>
            <a:ext cx="2983438" cy="452122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s-ES" sz="2000" b="1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nk Free" panose="03080402000500000000" pitchFamily="66" charset="0"/>
                <a:ea typeface="+mj-ea"/>
                <a:cs typeface="+mj-cs"/>
              </a:rPr>
              <a:t>Paz y Bien,  </a:t>
            </a:r>
            <a:r>
              <a:rPr lang="es-ES" sz="2000" b="1" kern="1200" dirty="0" smtClean="0">
                <a:solidFill>
                  <a:srgbClr val="002060"/>
                </a:solid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  <a:latin typeface="Ink Free" panose="03080402000500000000" pitchFamily="66" charset="0"/>
                <a:ea typeface="+mj-ea"/>
                <a:cs typeface="+mj-cs"/>
              </a:rPr>
              <a:t>Pastoral</a:t>
            </a:r>
            <a:r>
              <a:rPr lang="es-ES" sz="2000" b="1" kern="1200" dirty="0" smtClean="0">
                <a:solidFill>
                  <a:srgbClr val="002060"/>
                </a:solidFill>
                <a:effectLst/>
                <a:latin typeface="Ink Free" panose="03080402000500000000" pitchFamily="66" charset="0"/>
                <a:ea typeface="+mj-ea"/>
                <a:cs typeface="+mj-cs"/>
              </a:rPr>
              <a:t> </a:t>
            </a:r>
            <a:endParaRPr lang="es-ES" sz="2000" b="1" dirty="0" smtClean="0">
              <a:solidFill>
                <a:srgbClr val="002060"/>
              </a:solidFill>
              <a:latin typeface="Ink Free" panose="03080402000500000000" pitchFamily="66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17436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Naranja amarillo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COLOR-A0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33E97C"/>
      </a:accent1>
      <a:accent2>
        <a:srgbClr val="2FC5FA"/>
      </a:accent2>
      <a:accent3>
        <a:srgbClr val="F2AC30"/>
      </a:accent3>
      <a:accent4>
        <a:srgbClr val="FE3FE4"/>
      </a:accent4>
      <a:accent5>
        <a:srgbClr val="FE4D3B"/>
      </a:accent5>
      <a:accent6>
        <a:srgbClr val="CBCBCB"/>
      </a:accent6>
      <a:hlink>
        <a:srgbClr val="0000FF"/>
      </a:hlink>
      <a:folHlink>
        <a:srgbClr val="800080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5629</TotalTime>
  <Words>236</Words>
  <Application>Microsoft Office PowerPoint</Application>
  <PresentationFormat>Panorámica</PresentationFormat>
  <Paragraphs>24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10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4</vt:i4>
      </vt:variant>
    </vt:vector>
  </HeadingPairs>
  <TitlesOfParts>
    <vt:vector size="16" baseType="lpstr">
      <vt:lpstr>Aesthetic Violet</vt:lpstr>
      <vt:lpstr>Arial</vt:lpstr>
      <vt:lpstr>Arial Narrow</vt:lpstr>
      <vt:lpstr>Arial Unicode MS</vt:lpstr>
      <vt:lpstr>Berlin Sans FB Demi</vt:lpstr>
      <vt:lpstr>Cafe Matcha</vt:lpstr>
      <vt:lpstr>Calibri</vt:lpstr>
      <vt:lpstr>Calibri Light</vt:lpstr>
      <vt:lpstr>Ink Free</vt:lpstr>
      <vt:lpstr>Times New Roman</vt:lpstr>
      <vt:lpstr>Tema de Office</vt:lpstr>
      <vt:lpstr>Contents Slide Master</vt:lpstr>
      <vt:lpstr>Presentación de PowerPoint</vt:lpstr>
      <vt:lpstr>Presentación de PowerPoint</vt:lpstr>
      <vt:lpstr>Presentación de PowerPoint</vt:lpstr>
      <vt:lpstr>«¡Qué bueno es Dios!, pues nos da ocasiones para prácticamente manifestarle nuestro amor…»  (V 27-12-28).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HP</dc:creator>
  <cp:lastModifiedBy>HP</cp:lastModifiedBy>
  <cp:revision>150</cp:revision>
  <dcterms:created xsi:type="dcterms:W3CDTF">2021-08-15T15:56:23Z</dcterms:created>
  <dcterms:modified xsi:type="dcterms:W3CDTF">2023-04-28T03:52:13Z</dcterms:modified>
</cp:coreProperties>
</file>